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5">
  <p:sldMasterIdLst>
    <p:sldMasterId id="2147483712" r:id="rId1"/>
  </p:sldMasterIdLst>
  <p:notesMasterIdLst>
    <p:notesMasterId r:id="rId75"/>
  </p:notesMasterIdLst>
  <p:sldIdLst>
    <p:sldId id="273" r:id="rId2"/>
    <p:sldId id="461" r:id="rId3"/>
    <p:sldId id="462" r:id="rId4"/>
    <p:sldId id="463" r:id="rId5"/>
    <p:sldId id="464" r:id="rId6"/>
    <p:sldId id="465" r:id="rId7"/>
    <p:sldId id="466" r:id="rId8"/>
    <p:sldId id="467" r:id="rId9"/>
    <p:sldId id="468" r:id="rId10"/>
    <p:sldId id="469" r:id="rId11"/>
    <p:sldId id="470" r:id="rId12"/>
    <p:sldId id="471" r:id="rId13"/>
    <p:sldId id="472" r:id="rId14"/>
    <p:sldId id="473" r:id="rId15"/>
    <p:sldId id="474" r:id="rId16"/>
    <p:sldId id="475" r:id="rId17"/>
    <p:sldId id="476" r:id="rId18"/>
    <p:sldId id="477" r:id="rId19"/>
    <p:sldId id="478" r:id="rId20"/>
    <p:sldId id="479" r:id="rId21"/>
    <p:sldId id="480" r:id="rId22"/>
    <p:sldId id="481" r:id="rId23"/>
    <p:sldId id="482" r:id="rId24"/>
    <p:sldId id="483" r:id="rId25"/>
    <p:sldId id="484" r:id="rId26"/>
    <p:sldId id="485" r:id="rId27"/>
    <p:sldId id="486" r:id="rId28"/>
    <p:sldId id="487" r:id="rId29"/>
    <p:sldId id="488" r:id="rId30"/>
    <p:sldId id="489" r:id="rId31"/>
    <p:sldId id="490" r:id="rId32"/>
    <p:sldId id="491" r:id="rId33"/>
    <p:sldId id="492" r:id="rId34"/>
    <p:sldId id="493" r:id="rId35"/>
    <p:sldId id="494" r:id="rId36"/>
    <p:sldId id="495" r:id="rId37"/>
    <p:sldId id="496" r:id="rId38"/>
    <p:sldId id="497" r:id="rId39"/>
    <p:sldId id="498" r:id="rId40"/>
    <p:sldId id="499" r:id="rId41"/>
    <p:sldId id="500" r:id="rId42"/>
    <p:sldId id="501" r:id="rId43"/>
    <p:sldId id="502" r:id="rId44"/>
    <p:sldId id="503" r:id="rId45"/>
    <p:sldId id="505" r:id="rId46"/>
    <p:sldId id="504"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19" r:id="rId61"/>
    <p:sldId id="520" r:id="rId62"/>
    <p:sldId id="521" r:id="rId63"/>
    <p:sldId id="522" r:id="rId64"/>
    <p:sldId id="523" r:id="rId65"/>
    <p:sldId id="524" r:id="rId66"/>
    <p:sldId id="525" r:id="rId67"/>
    <p:sldId id="526" r:id="rId68"/>
    <p:sldId id="527" r:id="rId69"/>
    <p:sldId id="528" r:id="rId70"/>
    <p:sldId id="529" r:id="rId71"/>
    <p:sldId id="530" r:id="rId72"/>
    <p:sldId id="531" r:id="rId73"/>
    <p:sldId id="39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8B90D0-ADA6-46B0-8D44-E07320ADC49E}" v="95" dt="2025-03-26T15:25:57.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885" autoAdjust="0"/>
  </p:normalViewPr>
  <p:slideViewPr>
    <p:cSldViewPr snapToGrid="0">
      <p:cViewPr varScale="1">
        <p:scale>
          <a:sx n="59" d="100"/>
          <a:sy n="59" d="100"/>
        </p:scale>
        <p:origin x="751" y="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ễn Thế Vịnh" userId="a881c40c-a7d5-41a6-b009-396c0bc77859" providerId="ADAL" clId="{DC53EA66-BF57-4A2C-8A53-AEA84118976E}"/>
    <pc:docChg chg="undo custSel addSld delSld modSld sldOrd">
      <pc:chgData name="Nguyễn Thế Vịnh" userId="a881c40c-a7d5-41a6-b009-396c0bc77859" providerId="ADAL" clId="{DC53EA66-BF57-4A2C-8A53-AEA84118976E}" dt="2024-08-22T07:35:27.006" v="7399" actId="1076"/>
      <pc:docMkLst>
        <pc:docMk/>
      </pc:docMkLst>
      <pc:sldChg chg="modSp mod">
        <pc:chgData name="Nguyễn Thế Vịnh" userId="a881c40c-a7d5-41a6-b009-396c0bc77859" providerId="ADAL" clId="{DC53EA66-BF57-4A2C-8A53-AEA84118976E}" dt="2024-08-18T05:53:48.390" v="91" actId="20577"/>
        <pc:sldMkLst>
          <pc:docMk/>
          <pc:sldMk cId="1670503374" sldId="400"/>
        </pc:sldMkLst>
      </pc:sldChg>
      <pc:sldChg chg="del">
        <pc:chgData name="Nguyễn Thế Vịnh" userId="a881c40c-a7d5-41a6-b009-396c0bc77859" providerId="ADAL" clId="{DC53EA66-BF57-4A2C-8A53-AEA84118976E}" dt="2024-08-18T05:58:44.952" v="130" actId="47"/>
        <pc:sldMkLst>
          <pc:docMk/>
          <pc:sldMk cId="2016011566" sldId="404"/>
        </pc:sldMkLst>
      </pc:sldChg>
      <pc:sldChg chg="del">
        <pc:chgData name="Nguyễn Thế Vịnh" userId="a881c40c-a7d5-41a6-b009-396c0bc77859" providerId="ADAL" clId="{DC53EA66-BF57-4A2C-8A53-AEA84118976E}" dt="2024-08-18T05:58:44.952" v="130" actId="47"/>
        <pc:sldMkLst>
          <pc:docMk/>
          <pc:sldMk cId="3588836032" sldId="413"/>
        </pc:sldMkLst>
      </pc:sldChg>
      <pc:sldChg chg="del">
        <pc:chgData name="Nguyễn Thế Vịnh" userId="a881c40c-a7d5-41a6-b009-396c0bc77859" providerId="ADAL" clId="{DC53EA66-BF57-4A2C-8A53-AEA84118976E}" dt="2024-08-18T05:58:44.952" v="130" actId="47"/>
        <pc:sldMkLst>
          <pc:docMk/>
          <pc:sldMk cId="2077036168" sldId="418"/>
        </pc:sldMkLst>
      </pc:sldChg>
      <pc:sldChg chg="del">
        <pc:chgData name="Nguyễn Thế Vịnh" userId="a881c40c-a7d5-41a6-b009-396c0bc77859" providerId="ADAL" clId="{DC53EA66-BF57-4A2C-8A53-AEA84118976E}" dt="2024-08-18T05:58:44.952" v="130" actId="47"/>
        <pc:sldMkLst>
          <pc:docMk/>
          <pc:sldMk cId="3886199915" sldId="419"/>
        </pc:sldMkLst>
      </pc:sldChg>
      <pc:sldChg chg="del">
        <pc:chgData name="Nguyễn Thế Vịnh" userId="a881c40c-a7d5-41a6-b009-396c0bc77859" providerId="ADAL" clId="{DC53EA66-BF57-4A2C-8A53-AEA84118976E}" dt="2024-08-18T05:58:44.952" v="130" actId="47"/>
        <pc:sldMkLst>
          <pc:docMk/>
          <pc:sldMk cId="362813341" sldId="420"/>
        </pc:sldMkLst>
      </pc:sldChg>
      <pc:sldChg chg="del">
        <pc:chgData name="Nguyễn Thế Vịnh" userId="a881c40c-a7d5-41a6-b009-396c0bc77859" providerId="ADAL" clId="{DC53EA66-BF57-4A2C-8A53-AEA84118976E}" dt="2024-08-18T05:58:44.952" v="130" actId="47"/>
        <pc:sldMkLst>
          <pc:docMk/>
          <pc:sldMk cId="261427963" sldId="428"/>
        </pc:sldMkLst>
      </pc:sldChg>
      <pc:sldChg chg="del">
        <pc:chgData name="Nguyễn Thế Vịnh" userId="a881c40c-a7d5-41a6-b009-396c0bc77859" providerId="ADAL" clId="{DC53EA66-BF57-4A2C-8A53-AEA84118976E}" dt="2024-08-18T05:58:44.952" v="130" actId="47"/>
        <pc:sldMkLst>
          <pc:docMk/>
          <pc:sldMk cId="2873494064" sldId="431"/>
        </pc:sldMkLst>
      </pc:sldChg>
      <pc:sldChg chg="del">
        <pc:chgData name="Nguyễn Thế Vịnh" userId="a881c40c-a7d5-41a6-b009-396c0bc77859" providerId="ADAL" clId="{DC53EA66-BF57-4A2C-8A53-AEA84118976E}" dt="2024-08-18T05:58:44.952" v="130" actId="47"/>
        <pc:sldMkLst>
          <pc:docMk/>
          <pc:sldMk cId="2984258943" sldId="432"/>
        </pc:sldMkLst>
      </pc:sldChg>
      <pc:sldChg chg="del">
        <pc:chgData name="Nguyễn Thế Vịnh" userId="a881c40c-a7d5-41a6-b009-396c0bc77859" providerId="ADAL" clId="{DC53EA66-BF57-4A2C-8A53-AEA84118976E}" dt="2024-08-18T05:58:44.952" v="130" actId="47"/>
        <pc:sldMkLst>
          <pc:docMk/>
          <pc:sldMk cId="3938512362" sldId="433"/>
        </pc:sldMkLst>
      </pc:sldChg>
      <pc:sldChg chg="del">
        <pc:chgData name="Nguyễn Thế Vịnh" userId="a881c40c-a7d5-41a6-b009-396c0bc77859" providerId="ADAL" clId="{DC53EA66-BF57-4A2C-8A53-AEA84118976E}" dt="2024-08-18T05:58:44.952" v="130" actId="47"/>
        <pc:sldMkLst>
          <pc:docMk/>
          <pc:sldMk cId="1225428034" sldId="434"/>
        </pc:sldMkLst>
      </pc:sldChg>
      <pc:sldChg chg="del">
        <pc:chgData name="Nguyễn Thế Vịnh" userId="a881c40c-a7d5-41a6-b009-396c0bc77859" providerId="ADAL" clId="{DC53EA66-BF57-4A2C-8A53-AEA84118976E}" dt="2024-08-18T05:58:44.952" v="130" actId="47"/>
        <pc:sldMkLst>
          <pc:docMk/>
          <pc:sldMk cId="3512984697" sldId="435"/>
        </pc:sldMkLst>
      </pc:sldChg>
      <pc:sldChg chg="del">
        <pc:chgData name="Nguyễn Thế Vịnh" userId="a881c40c-a7d5-41a6-b009-396c0bc77859" providerId="ADAL" clId="{DC53EA66-BF57-4A2C-8A53-AEA84118976E}" dt="2024-08-18T05:58:44.952" v="130" actId="47"/>
        <pc:sldMkLst>
          <pc:docMk/>
          <pc:sldMk cId="1441620606" sldId="436"/>
        </pc:sldMkLst>
      </pc:sldChg>
      <pc:sldChg chg="del">
        <pc:chgData name="Nguyễn Thế Vịnh" userId="a881c40c-a7d5-41a6-b009-396c0bc77859" providerId="ADAL" clId="{DC53EA66-BF57-4A2C-8A53-AEA84118976E}" dt="2024-08-18T05:58:44.952" v="130" actId="47"/>
        <pc:sldMkLst>
          <pc:docMk/>
          <pc:sldMk cId="3745039314" sldId="437"/>
        </pc:sldMkLst>
      </pc:sldChg>
      <pc:sldChg chg="del">
        <pc:chgData name="Nguyễn Thế Vịnh" userId="a881c40c-a7d5-41a6-b009-396c0bc77859" providerId="ADAL" clId="{DC53EA66-BF57-4A2C-8A53-AEA84118976E}" dt="2024-08-18T05:58:44.952" v="130" actId="47"/>
        <pc:sldMkLst>
          <pc:docMk/>
          <pc:sldMk cId="2384573659" sldId="439"/>
        </pc:sldMkLst>
      </pc:sldChg>
      <pc:sldChg chg="del">
        <pc:chgData name="Nguyễn Thế Vịnh" userId="a881c40c-a7d5-41a6-b009-396c0bc77859" providerId="ADAL" clId="{DC53EA66-BF57-4A2C-8A53-AEA84118976E}" dt="2024-08-18T05:58:44.952" v="130" actId="47"/>
        <pc:sldMkLst>
          <pc:docMk/>
          <pc:sldMk cId="2805041842" sldId="440"/>
        </pc:sldMkLst>
      </pc:sldChg>
      <pc:sldChg chg="del">
        <pc:chgData name="Nguyễn Thế Vịnh" userId="a881c40c-a7d5-41a6-b009-396c0bc77859" providerId="ADAL" clId="{DC53EA66-BF57-4A2C-8A53-AEA84118976E}" dt="2024-08-18T05:58:44.952" v="130" actId="47"/>
        <pc:sldMkLst>
          <pc:docMk/>
          <pc:sldMk cId="3138206108" sldId="441"/>
        </pc:sldMkLst>
      </pc:sldChg>
      <pc:sldChg chg="del">
        <pc:chgData name="Nguyễn Thế Vịnh" userId="a881c40c-a7d5-41a6-b009-396c0bc77859" providerId="ADAL" clId="{DC53EA66-BF57-4A2C-8A53-AEA84118976E}" dt="2024-08-18T05:58:44.952" v="130" actId="47"/>
        <pc:sldMkLst>
          <pc:docMk/>
          <pc:sldMk cId="1139241021" sldId="442"/>
        </pc:sldMkLst>
      </pc:sldChg>
      <pc:sldChg chg="del">
        <pc:chgData name="Nguyễn Thế Vịnh" userId="a881c40c-a7d5-41a6-b009-396c0bc77859" providerId="ADAL" clId="{DC53EA66-BF57-4A2C-8A53-AEA84118976E}" dt="2024-08-18T05:58:44.952" v="130" actId="47"/>
        <pc:sldMkLst>
          <pc:docMk/>
          <pc:sldMk cId="2930924042" sldId="443"/>
        </pc:sldMkLst>
      </pc:sldChg>
      <pc:sldChg chg="del">
        <pc:chgData name="Nguyễn Thế Vịnh" userId="a881c40c-a7d5-41a6-b009-396c0bc77859" providerId="ADAL" clId="{DC53EA66-BF57-4A2C-8A53-AEA84118976E}" dt="2024-08-18T05:58:44.952" v="130" actId="47"/>
        <pc:sldMkLst>
          <pc:docMk/>
          <pc:sldMk cId="2264710257" sldId="444"/>
        </pc:sldMkLst>
      </pc:sldChg>
      <pc:sldChg chg="del">
        <pc:chgData name="Nguyễn Thế Vịnh" userId="a881c40c-a7d5-41a6-b009-396c0bc77859" providerId="ADAL" clId="{DC53EA66-BF57-4A2C-8A53-AEA84118976E}" dt="2024-08-18T05:58:44.952" v="130" actId="47"/>
        <pc:sldMkLst>
          <pc:docMk/>
          <pc:sldMk cId="1656264634" sldId="445"/>
        </pc:sldMkLst>
      </pc:sldChg>
      <pc:sldChg chg="del">
        <pc:chgData name="Nguyễn Thế Vịnh" userId="a881c40c-a7d5-41a6-b009-396c0bc77859" providerId="ADAL" clId="{DC53EA66-BF57-4A2C-8A53-AEA84118976E}" dt="2024-08-18T05:58:44.952" v="130" actId="47"/>
        <pc:sldMkLst>
          <pc:docMk/>
          <pc:sldMk cId="955460387" sldId="446"/>
        </pc:sldMkLst>
      </pc:sldChg>
      <pc:sldChg chg="del">
        <pc:chgData name="Nguyễn Thế Vịnh" userId="a881c40c-a7d5-41a6-b009-396c0bc77859" providerId="ADAL" clId="{DC53EA66-BF57-4A2C-8A53-AEA84118976E}" dt="2024-08-18T05:58:44.952" v="130" actId="47"/>
        <pc:sldMkLst>
          <pc:docMk/>
          <pc:sldMk cId="964778302" sldId="447"/>
        </pc:sldMkLst>
      </pc:sldChg>
      <pc:sldChg chg="del">
        <pc:chgData name="Nguyễn Thế Vịnh" userId="a881c40c-a7d5-41a6-b009-396c0bc77859" providerId="ADAL" clId="{DC53EA66-BF57-4A2C-8A53-AEA84118976E}" dt="2024-08-18T05:58:44.952" v="130" actId="47"/>
        <pc:sldMkLst>
          <pc:docMk/>
          <pc:sldMk cId="4056970758" sldId="448"/>
        </pc:sldMkLst>
      </pc:sldChg>
      <pc:sldChg chg="del">
        <pc:chgData name="Nguyễn Thế Vịnh" userId="a881c40c-a7d5-41a6-b009-396c0bc77859" providerId="ADAL" clId="{DC53EA66-BF57-4A2C-8A53-AEA84118976E}" dt="2024-08-18T05:58:44.952" v="130" actId="47"/>
        <pc:sldMkLst>
          <pc:docMk/>
          <pc:sldMk cId="776645090" sldId="449"/>
        </pc:sldMkLst>
      </pc:sldChg>
      <pc:sldChg chg="del">
        <pc:chgData name="Nguyễn Thế Vịnh" userId="a881c40c-a7d5-41a6-b009-396c0bc77859" providerId="ADAL" clId="{DC53EA66-BF57-4A2C-8A53-AEA84118976E}" dt="2024-08-18T05:58:44.952" v="130" actId="47"/>
        <pc:sldMkLst>
          <pc:docMk/>
          <pc:sldMk cId="3592957814" sldId="450"/>
        </pc:sldMkLst>
      </pc:sldChg>
      <pc:sldChg chg="del">
        <pc:chgData name="Nguyễn Thế Vịnh" userId="a881c40c-a7d5-41a6-b009-396c0bc77859" providerId="ADAL" clId="{DC53EA66-BF57-4A2C-8A53-AEA84118976E}" dt="2024-08-18T05:58:44.952" v="130" actId="47"/>
        <pc:sldMkLst>
          <pc:docMk/>
          <pc:sldMk cId="3653498723" sldId="454"/>
        </pc:sldMkLst>
      </pc:sldChg>
      <pc:sldChg chg="del">
        <pc:chgData name="Nguyễn Thế Vịnh" userId="a881c40c-a7d5-41a6-b009-396c0bc77859" providerId="ADAL" clId="{DC53EA66-BF57-4A2C-8A53-AEA84118976E}" dt="2024-08-18T05:58:44.952" v="130" actId="47"/>
        <pc:sldMkLst>
          <pc:docMk/>
          <pc:sldMk cId="811703668" sldId="455"/>
        </pc:sldMkLst>
      </pc:sldChg>
      <pc:sldChg chg="addSp delSp modSp mod modNotesTx">
        <pc:chgData name="Nguyễn Thế Vịnh" userId="a881c40c-a7d5-41a6-b009-396c0bc77859" providerId="ADAL" clId="{DC53EA66-BF57-4A2C-8A53-AEA84118976E}" dt="2024-08-18T06:58:59.693" v="4719" actId="20577"/>
        <pc:sldMkLst>
          <pc:docMk/>
          <pc:sldMk cId="3550969274" sldId="461"/>
        </pc:sldMkLst>
      </pc:sldChg>
      <pc:sldChg chg="del">
        <pc:chgData name="Nguyễn Thế Vịnh" userId="a881c40c-a7d5-41a6-b009-396c0bc77859" providerId="ADAL" clId="{DC53EA66-BF57-4A2C-8A53-AEA84118976E}" dt="2024-08-18T05:58:44.952" v="130" actId="47"/>
        <pc:sldMkLst>
          <pc:docMk/>
          <pc:sldMk cId="1171379898" sldId="462"/>
        </pc:sldMkLst>
      </pc:sldChg>
      <pc:sldChg chg="modSp mod">
        <pc:chgData name="Nguyễn Thế Vịnh" userId="a881c40c-a7d5-41a6-b009-396c0bc77859" providerId="ADAL" clId="{DC53EA66-BF57-4A2C-8A53-AEA84118976E}" dt="2024-08-18T13:10:57.915" v="7367" actId="6549"/>
        <pc:sldMkLst>
          <pc:docMk/>
          <pc:sldMk cId="2394912914" sldId="464"/>
        </pc:sldMkLst>
      </pc:sldChg>
      <pc:sldChg chg="del">
        <pc:chgData name="Nguyễn Thế Vịnh" userId="a881c40c-a7d5-41a6-b009-396c0bc77859" providerId="ADAL" clId="{DC53EA66-BF57-4A2C-8A53-AEA84118976E}" dt="2024-08-18T05:58:44.952" v="130" actId="47"/>
        <pc:sldMkLst>
          <pc:docMk/>
          <pc:sldMk cId="646763202" sldId="466"/>
        </pc:sldMkLst>
      </pc:sldChg>
      <pc:sldChg chg="del">
        <pc:chgData name="Nguyễn Thế Vịnh" userId="a881c40c-a7d5-41a6-b009-396c0bc77859" providerId="ADAL" clId="{DC53EA66-BF57-4A2C-8A53-AEA84118976E}" dt="2024-08-18T05:58:44.952" v="130" actId="47"/>
        <pc:sldMkLst>
          <pc:docMk/>
          <pc:sldMk cId="1829730100" sldId="468"/>
        </pc:sldMkLst>
      </pc:sldChg>
      <pc:sldChg chg="del">
        <pc:chgData name="Nguyễn Thế Vịnh" userId="a881c40c-a7d5-41a6-b009-396c0bc77859" providerId="ADAL" clId="{DC53EA66-BF57-4A2C-8A53-AEA84118976E}" dt="2024-08-18T05:58:44.952" v="130" actId="47"/>
        <pc:sldMkLst>
          <pc:docMk/>
          <pc:sldMk cId="230267953" sldId="469"/>
        </pc:sldMkLst>
      </pc:sldChg>
      <pc:sldChg chg="del">
        <pc:chgData name="Nguyễn Thế Vịnh" userId="a881c40c-a7d5-41a6-b009-396c0bc77859" providerId="ADAL" clId="{DC53EA66-BF57-4A2C-8A53-AEA84118976E}" dt="2024-08-18T05:58:44.952" v="130" actId="47"/>
        <pc:sldMkLst>
          <pc:docMk/>
          <pc:sldMk cId="1317375148" sldId="470"/>
        </pc:sldMkLst>
      </pc:sldChg>
      <pc:sldChg chg="del">
        <pc:chgData name="Nguyễn Thế Vịnh" userId="a881c40c-a7d5-41a6-b009-396c0bc77859" providerId="ADAL" clId="{DC53EA66-BF57-4A2C-8A53-AEA84118976E}" dt="2024-08-18T05:58:44.952" v="130" actId="47"/>
        <pc:sldMkLst>
          <pc:docMk/>
          <pc:sldMk cId="1528721581" sldId="471"/>
        </pc:sldMkLst>
      </pc:sldChg>
      <pc:sldChg chg="del">
        <pc:chgData name="Nguyễn Thế Vịnh" userId="a881c40c-a7d5-41a6-b009-396c0bc77859" providerId="ADAL" clId="{DC53EA66-BF57-4A2C-8A53-AEA84118976E}" dt="2024-08-18T05:58:44.952" v="130" actId="47"/>
        <pc:sldMkLst>
          <pc:docMk/>
          <pc:sldMk cId="1405190144" sldId="472"/>
        </pc:sldMkLst>
      </pc:sldChg>
      <pc:sldChg chg="del">
        <pc:chgData name="Nguyễn Thế Vịnh" userId="a881c40c-a7d5-41a6-b009-396c0bc77859" providerId="ADAL" clId="{DC53EA66-BF57-4A2C-8A53-AEA84118976E}" dt="2024-08-18T05:58:44.952" v="130" actId="47"/>
        <pc:sldMkLst>
          <pc:docMk/>
          <pc:sldMk cId="3255755364" sldId="473"/>
        </pc:sldMkLst>
      </pc:sldChg>
      <pc:sldChg chg="del">
        <pc:chgData name="Nguyễn Thế Vịnh" userId="a881c40c-a7d5-41a6-b009-396c0bc77859" providerId="ADAL" clId="{DC53EA66-BF57-4A2C-8A53-AEA84118976E}" dt="2024-08-18T05:58:44.952" v="130" actId="47"/>
        <pc:sldMkLst>
          <pc:docMk/>
          <pc:sldMk cId="2340851509" sldId="474"/>
        </pc:sldMkLst>
      </pc:sldChg>
      <pc:sldChg chg="del">
        <pc:chgData name="Nguyễn Thế Vịnh" userId="a881c40c-a7d5-41a6-b009-396c0bc77859" providerId="ADAL" clId="{DC53EA66-BF57-4A2C-8A53-AEA84118976E}" dt="2024-08-18T05:58:44.952" v="130" actId="47"/>
        <pc:sldMkLst>
          <pc:docMk/>
          <pc:sldMk cId="2075187854" sldId="475"/>
        </pc:sldMkLst>
      </pc:sldChg>
      <pc:sldChg chg="del">
        <pc:chgData name="Nguyễn Thế Vịnh" userId="a881c40c-a7d5-41a6-b009-396c0bc77859" providerId="ADAL" clId="{DC53EA66-BF57-4A2C-8A53-AEA84118976E}" dt="2024-08-18T05:58:44.952" v="130" actId="47"/>
        <pc:sldMkLst>
          <pc:docMk/>
          <pc:sldMk cId="3013978733" sldId="476"/>
        </pc:sldMkLst>
      </pc:sldChg>
      <pc:sldChg chg="del">
        <pc:chgData name="Nguyễn Thế Vịnh" userId="a881c40c-a7d5-41a6-b009-396c0bc77859" providerId="ADAL" clId="{DC53EA66-BF57-4A2C-8A53-AEA84118976E}" dt="2024-08-18T05:58:44.952" v="130" actId="47"/>
        <pc:sldMkLst>
          <pc:docMk/>
          <pc:sldMk cId="4134227994" sldId="477"/>
        </pc:sldMkLst>
      </pc:sldChg>
      <pc:sldChg chg="del">
        <pc:chgData name="Nguyễn Thế Vịnh" userId="a881c40c-a7d5-41a6-b009-396c0bc77859" providerId="ADAL" clId="{DC53EA66-BF57-4A2C-8A53-AEA84118976E}" dt="2024-08-18T05:58:44.952" v="130" actId="47"/>
        <pc:sldMkLst>
          <pc:docMk/>
          <pc:sldMk cId="618330810" sldId="478"/>
        </pc:sldMkLst>
      </pc:sldChg>
      <pc:sldChg chg="del">
        <pc:chgData name="Nguyễn Thế Vịnh" userId="a881c40c-a7d5-41a6-b009-396c0bc77859" providerId="ADAL" clId="{DC53EA66-BF57-4A2C-8A53-AEA84118976E}" dt="2024-08-18T05:58:44.952" v="130" actId="47"/>
        <pc:sldMkLst>
          <pc:docMk/>
          <pc:sldMk cId="2405016247" sldId="479"/>
        </pc:sldMkLst>
      </pc:sldChg>
      <pc:sldChg chg="del">
        <pc:chgData name="Nguyễn Thế Vịnh" userId="a881c40c-a7d5-41a6-b009-396c0bc77859" providerId="ADAL" clId="{DC53EA66-BF57-4A2C-8A53-AEA84118976E}" dt="2024-08-18T05:58:44.952" v="130" actId="47"/>
        <pc:sldMkLst>
          <pc:docMk/>
          <pc:sldMk cId="2197913599" sldId="480"/>
        </pc:sldMkLst>
      </pc:sldChg>
      <pc:sldChg chg="del">
        <pc:chgData name="Nguyễn Thế Vịnh" userId="a881c40c-a7d5-41a6-b009-396c0bc77859" providerId="ADAL" clId="{DC53EA66-BF57-4A2C-8A53-AEA84118976E}" dt="2024-08-18T05:58:44.952" v="130" actId="47"/>
        <pc:sldMkLst>
          <pc:docMk/>
          <pc:sldMk cId="2293332808" sldId="481"/>
        </pc:sldMkLst>
      </pc:sldChg>
      <pc:sldChg chg="del">
        <pc:chgData name="Nguyễn Thế Vịnh" userId="a881c40c-a7d5-41a6-b009-396c0bc77859" providerId="ADAL" clId="{DC53EA66-BF57-4A2C-8A53-AEA84118976E}" dt="2024-08-18T05:58:44.952" v="130" actId="47"/>
        <pc:sldMkLst>
          <pc:docMk/>
          <pc:sldMk cId="3666128759" sldId="482"/>
        </pc:sldMkLst>
      </pc:sldChg>
      <pc:sldChg chg="del">
        <pc:chgData name="Nguyễn Thế Vịnh" userId="a881c40c-a7d5-41a6-b009-396c0bc77859" providerId="ADAL" clId="{DC53EA66-BF57-4A2C-8A53-AEA84118976E}" dt="2024-08-18T05:58:44.952" v="130" actId="47"/>
        <pc:sldMkLst>
          <pc:docMk/>
          <pc:sldMk cId="2044614112" sldId="483"/>
        </pc:sldMkLst>
      </pc:sldChg>
      <pc:sldChg chg="del">
        <pc:chgData name="Nguyễn Thế Vịnh" userId="a881c40c-a7d5-41a6-b009-396c0bc77859" providerId="ADAL" clId="{DC53EA66-BF57-4A2C-8A53-AEA84118976E}" dt="2024-08-18T05:58:44.952" v="130" actId="47"/>
        <pc:sldMkLst>
          <pc:docMk/>
          <pc:sldMk cId="2626166712" sldId="484"/>
        </pc:sldMkLst>
      </pc:sldChg>
      <pc:sldChg chg="del">
        <pc:chgData name="Nguyễn Thế Vịnh" userId="a881c40c-a7d5-41a6-b009-396c0bc77859" providerId="ADAL" clId="{DC53EA66-BF57-4A2C-8A53-AEA84118976E}" dt="2024-08-18T05:58:44.952" v="130" actId="47"/>
        <pc:sldMkLst>
          <pc:docMk/>
          <pc:sldMk cId="3640870726" sldId="485"/>
        </pc:sldMkLst>
      </pc:sldChg>
      <pc:sldChg chg="del">
        <pc:chgData name="Nguyễn Thế Vịnh" userId="a881c40c-a7d5-41a6-b009-396c0bc77859" providerId="ADAL" clId="{DC53EA66-BF57-4A2C-8A53-AEA84118976E}" dt="2024-08-18T05:58:44.952" v="130" actId="47"/>
        <pc:sldMkLst>
          <pc:docMk/>
          <pc:sldMk cId="2007715600" sldId="486"/>
        </pc:sldMkLst>
      </pc:sldChg>
      <pc:sldChg chg="del">
        <pc:chgData name="Nguyễn Thế Vịnh" userId="a881c40c-a7d5-41a6-b009-396c0bc77859" providerId="ADAL" clId="{DC53EA66-BF57-4A2C-8A53-AEA84118976E}" dt="2024-08-18T05:58:44.952" v="130" actId="47"/>
        <pc:sldMkLst>
          <pc:docMk/>
          <pc:sldMk cId="2610009755" sldId="487"/>
        </pc:sldMkLst>
      </pc:sldChg>
      <pc:sldChg chg="del">
        <pc:chgData name="Nguyễn Thế Vịnh" userId="a881c40c-a7d5-41a6-b009-396c0bc77859" providerId="ADAL" clId="{DC53EA66-BF57-4A2C-8A53-AEA84118976E}" dt="2024-08-18T05:58:44.952" v="130" actId="47"/>
        <pc:sldMkLst>
          <pc:docMk/>
          <pc:sldMk cId="1910856339" sldId="488"/>
        </pc:sldMkLst>
      </pc:sldChg>
      <pc:sldChg chg="del">
        <pc:chgData name="Nguyễn Thế Vịnh" userId="a881c40c-a7d5-41a6-b009-396c0bc77859" providerId="ADAL" clId="{DC53EA66-BF57-4A2C-8A53-AEA84118976E}" dt="2024-08-18T05:58:44.952" v="130" actId="47"/>
        <pc:sldMkLst>
          <pc:docMk/>
          <pc:sldMk cId="3656658070" sldId="489"/>
        </pc:sldMkLst>
      </pc:sldChg>
      <pc:sldChg chg="del">
        <pc:chgData name="Nguyễn Thế Vịnh" userId="a881c40c-a7d5-41a6-b009-396c0bc77859" providerId="ADAL" clId="{DC53EA66-BF57-4A2C-8A53-AEA84118976E}" dt="2024-08-18T05:58:44.952" v="130" actId="47"/>
        <pc:sldMkLst>
          <pc:docMk/>
          <pc:sldMk cId="519579999" sldId="490"/>
        </pc:sldMkLst>
      </pc:sldChg>
      <pc:sldChg chg="del">
        <pc:chgData name="Nguyễn Thế Vịnh" userId="a881c40c-a7d5-41a6-b009-396c0bc77859" providerId="ADAL" clId="{DC53EA66-BF57-4A2C-8A53-AEA84118976E}" dt="2024-08-18T05:58:44.952" v="130" actId="47"/>
        <pc:sldMkLst>
          <pc:docMk/>
          <pc:sldMk cId="3127509660" sldId="491"/>
        </pc:sldMkLst>
      </pc:sldChg>
      <pc:sldChg chg="del">
        <pc:chgData name="Nguyễn Thế Vịnh" userId="a881c40c-a7d5-41a6-b009-396c0bc77859" providerId="ADAL" clId="{DC53EA66-BF57-4A2C-8A53-AEA84118976E}" dt="2024-08-18T05:58:44.952" v="130" actId="47"/>
        <pc:sldMkLst>
          <pc:docMk/>
          <pc:sldMk cId="739281558" sldId="492"/>
        </pc:sldMkLst>
      </pc:sldChg>
      <pc:sldChg chg="del">
        <pc:chgData name="Nguyễn Thế Vịnh" userId="a881c40c-a7d5-41a6-b009-396c0bc77859" providerId="ADAL" clId="{DC53EA66-BF57-4A2C-8A53-AEA84118976E}" dt="2024-08-18T05:58:44.952" v="130" actId="47"/>
        <pc:sldMkLst>
          <pc:docMk/>
          <pc:sldMk cId="3315342312" sldId="493"/>
        </pc:sldMkLst>
      </pc:sldChg>
      <pc:sldChg chg="del">
        <pc:chgData name="Nguyễn Thế Vịnh" userId="a881c40c-a7d5-41a6-b009-396c0bc77859" providerId="ADAL" clId="{DC53EA66-BF57-4A2C-8A53-AEA84118976E}" dt="2024-08-18T05:58:44.952" v="130" actId="47"/>
        <pc:sldMkLst>
          <pc:docMk/>
          <pc:sldMk cId="9025803" sldId="494"/>
        </pc:sldMkLst>
      </pc:sldChg>
      <pc:sldChg chg="del">
        <pc:chgData name="Nguyễn Thế Vịnh" userId="a881c40c-a7d5-41a6-b009-396c0bc77859" providerId="ADAL" clId="{DC53EA66-BF57-4A2C-8A53-AEA84118976E}" dt="2024-08-18T05:58:44.952" v="130" actId="47"/>
        <pc:sldMkLst>
          <pc:docMk/>
          <pc:sldMk cId="1637245754" sldId="495"/>
        </pc:sldMkLst>
      </pc:sldChg>
      <pc:sldChg chg="del">
        <pc:chgData name="Nguyễn Thế Vịnh" userId="a881c40c-a7d5-41a6-b009-396c0bc77859" providerId="ADAL" clId="{DC53EA66-BF57-4A2C-8A53-AEA84118976E}" dt="2024-08-18T05:58:44.952" v="130" actId="47"/>
        <pc:sldMkLst>
          <pc:docMk/>
          <pc:sldMk cId="3928632362" sldId="496"/>
        </pc:sldMkLst>
      </pc:sldChg>
      <pc:sldChg chg="del">
        <pc:chgData name="Nguyễn Thế Vịnh" userId="a881c40c-a7d5-41a6-b009-396c0bc77859" providerId="ADAL" clId="{DC53EA66-BF57-4A2C-8A53-AEA84118976E}" dt="2024-08-18T05:58:44.952" v="130" actId="47"/>
        <pc:sldMkLst>
          <pc:docMk/>
          <pc:sldMk cId="340392435" sldId="497"/>
        </pc:sldMkLst>
      </pc:sldChg>
      <pc:sldChg chg="modSp mod">
        <pc:chgData name="Nguyễn Thế Vịnh" userId="a881c40c-a7d5-41a6-b009-396c0bc77859" providerId="ADAL" clId="{DC53EA66-BF57-4A2C-8A53-AEA84118976E}" dt="2024-08-18T13:11:32.977" v="7396" actId="20577"/>
        <pc:sldMkLst>
          <pc:docMk/>
          <pc:sldMk cId="3504672898" sldId="498"/>
        </pc:sldMkLst>
      </pc:sldChg>
      <pc:sldChg chg="addSp modSp add mod modNotesTx">
        <pc:chgData name="Nguyễn Thế Vịnh" userId="a881c40c-a7d5-41a6-b009-396c0bc77859" providerId="ADAL" clId="{DC53EA66-BF57-4A2C-8A53-AEA84118976E}" dt="2024-08-18T06:59:03.641" v="4724" actId="20577"/>
        <pc:sldMkLst>
          <pc:docMk/>
          <pc:sldMk cId="1133847461" sldId="499"/>
        </pc:sldMkLst>
      </pc:sldChg>
      <pc:sldChg chg="addSp delSp modSp add mod">
        <pc:chgData name="Nguyễn Thế Vịnh" userId="a881c40c-a7d5-41a6-b009-396c0bc77859" providerId="ADAL" clId="{DC53EA66-BF57-4A2C-8A53-AEA84118976E}" dt="2024-08-18T06:59:07.771" v="4729" actId="20577"/>
        <pc:sldMkLst>
          <pc:docMk/>
          <pc:sldMk cId="3396808759" sldId="500"/>
        </pc:sldMkLst>
      </pc:sldChg>
      <pc:sldChg chg="modSp add mod">
        <pc:chgData name="Nguyễn Thế Vịnh" userId="a881c40c-a7d5-41a6-b009-396c0bc77859" providerId="ADAL" clId="{DC53EA66-BF57-4A2C-8A53-AEA84118976E}" dt="2024-08-18T06:59:10.955" v="4734" actId="20577"/>
        <pc:sldMkLst>
          <pc:docMk/>
          <pc:sldMk cId="3540485236" sldId="501"/>
        </pc:sldMkLst>
      </pc:sldChg>
      <pc:sldChg chg="addSp delSp modSp add mod">
        <pc:chgData name="Nguyễn Thế Vịnh" userId="a881c40c-a7d5-41a6-b009-396c0bc77859" providerId="ADAL" clId="{DC53EA66-BF57-4A2C-8A53-AEA84118976E}" dt="2024-08-18T06:59:14.339" v="4739" actId="20577"/>
        <pc:sldMkLst>
          <pc:docMk/>
          <pc:sldMk cId="2936972426" sldId="502"/>
        </pc:sldMkLst>
      </pc:sldChg>
      <pc:sldChg chg="addSp delSp modSp add mod">
        <pc:chgData name="Nguyễn Thế Vịnh" userId="a881c40c-a7d5-41a6-b009-396c0bc77859" providerId="ADAL" clId="{DC53EA66-BF57-4A2C-8A53-AEA84118976E}" dt="2024-08-18T06:59:49.666" v="4815" actId="20577"/>
        <pc:sldMkLst>
          <pc:docMk/>
          <pc:sldMk cId="842102930" sldId="503"/>
        </pc:sldMkLst>
      </pc:sldChg>
      <pc:sldChg chg="addSp delSp modSp add mod">
        <pc:chgData name="Nguyễn Thế Vịnh" userId="a881c40c-a7d5-41a6-b009-396c0bc77859" providerId="ADAL" clId="{DC53EA66-BF57-4A2C-8A53-AEA84118976E}" dt="2024-08-18T06:59:44.298" v="4801" actId="20577"/>
        <pc:sldMkLst>
          <pc:docMk/>
          <pc:sldMk cId="3609794453" sldId="504"/>
        </pc:sldMkLst>
      </pc:sldChg>
      <pc:sldChg chg="addSp delSp modSp add mod">
        <pc:chgData name="Nguyễn Thế Vịnh" userId="a881c40c-a7d5-41a6-b009-396c0bc77859" providerId="ADAL" clId="{DC53EA66-BF57-4A2C-8A53-AEA84118976E}" dt="2024-08-18T06:59:39.392" v="4787" actId="20577"/>
        <pc:sldMkLst>
          <pc:docMk/>
          <pc:sldMk cId="4228971132" sldId="505"/>
        </pc:sldMkLst>
      </pc:sldChg>
      <pc:sldChg chg="addSp delSp modSp add mod">
        <pc:chgData name="Nguyễn Thế Vịnh" userId="a881c40c-a7d5-41a6-b009-396c0bc77859" providerId="ADAL" clId="{DC53EA66-BF57-4A2C-8A53-AEA84118976E}" dt="2024-08-18T06:59:33.771" v="4773" actId="20577"/>
        <pc:sldMkLst>
          <pc:docMk/>
          <pc:sldMk cId="3844461964" sldId="506"/>
        </pc:sldMkLst>
      </pc:sldChg>
      <pc:sldChg chg="addSp delSp modSp add mod">
        <pc:chgData name="Nguyễn Thế Vịnh" userId="a881c40c-a7d5-41a6-b009-396c0bc77859" providerId="ADAL" clId="{DC53EA66-BF57-4A2C-8A53-AEA84118976E}" dt="2024-08-18T07:00:25.544" v="4905" actId="20577"/>
        <pc:sldMkLst>
          <pc:docMk/>
          <pc:sldMk cId="3350914202" sldId="507"/>
        </pc:sldMkLst>
      </pc:sldChg>
      <pc:sldChg chg="addSp delSp modSp add mod">
        <pc:chgData name="Nguyễn Thế Vịnh" userId="a881c40c-a7d5-41a6-b009-396c0bc77859" providerId="ADAL" clId="{DC53EA66-BF57-4A2C-8A53-AEA84118976E}" dt="2024-08-18T07:00:06.022" v="4834" actId="20577"/>
        <pc:sldMkLst>
          <pc:docMk/>
          <pc:sldMk cId="4056766396" sldId="508"/>
        </pc:sldMkLst>
      </pc:sldChg>
      <pc:sldChg chg="addSp delSp modSp add mod ord">
        <pc:chgData name="Nguyễn Thế Vịnh" userId="a881c40c-a7d5-41a6-b009-396c0bc77859" providerId="ADAL" clId="{DC53EA66-BF57-4A2C-8A53-AEA84118976E}" dt="2024-08-18T07:00:33.529" v="4924" actId="20577"/>
        <pc:sldMkLst>
          <pc:docMk/>
          <pc:sldMk cId="1785966689" sldId="509"/>
        </pc:sldMkLst>
      </pc:sldChg>
      <pc:sldChg chg="addSp delSp modSp add mod">
        <pc:chgData name="Nguyễn Thế Vịnh" userId="a881c40c-a7d5-41a6-b009-396c0bc77859" providerId="ADAL" clId="{DC53EA66-BF57-4A2C-8A53-AEA84118976E}" dt="2024-08-18T07:00:48.543" v="4962" actId="20577"/>
        <pc:sldMkLst>
          <pc:docMk/>
          <pc:sldMk cId="523588060" sldId="510"/>
        </pc:sldMkLst>
      </pc:sldChg>
      <pc:sldChg chg="delSp modSp add mod ord">
        <pc:chgData name="Nguyễn Thế Vịnh" userId="a881c40c-a7d5-41a6-b009-396c0bc77859" providerId="ADAL" clId="{DC53EA66-BF57-4A2C-8A53-AEA84118976E}" dt="2024-08-18T07:00:42.461" v="4943" actId="20577"/>
        <pc:sldMkLst>
          <pc:docMk/>
          <pc:sldMk cId="1925318180" sldId="511"/>
        </pc:sldMkLst>
      </pc:sldChg>
      <pc:sldChg chg="addSp delSp modSp add mod">
        <pc:chgData name="Nguyễn Thế Vịnh" userId="a881c40c-a7d5-41a6-b009-396c0bc77859" providerId="ADAL" clId="{DC53EA66-BF57-4A2C-8A53-AEA84118976E}" dt="2024-08-18T07:00:54.585" v="4981" actId="20577"/>
        <pc:sldMkLst>
          <pc:docMk/>
          <pc:sldMk cId="1106592002" sldId="512"/>
        </pc:sldMkLst>
      </pc:sldChg>
      <pc:sldChg chg="addSp delSp modSp add mod">
        <pc:chgData name="Nguyễn Thế Vịnh" userId="a881c40c-a7d5-41a6-b009-396c0bc77859" providerId="ADAL" clId="{DC53EA66-BF57-4A2C-8A53-AEA84118976E}" dt="2024-08-18T07:01:01.486" v="4986" actId="20577"/>
        <pc:sldMkLst>
          <pc:docMk/>
          <pc:sldMk cId="630889567" sldId="513"/>
        </pc:sldMkLst>
      </pc:sldChg>
      <pc:sldChg chg="modSp add mod">
        <pc:chgData name="Nguyễn Thế Vịnh" userId="a881c40c-a7d5-41a6-b009-396c0bc77859" providerId="ADAL" clId="{DC53EA66-BF57-4A2C-8A53-AEA84118976E}" dt="2024-08-18T07:01:30.130" v="5033" actId="20577"/>
        <pc:sldMkLst>
          <pc:docMk/>
          <pc:sldMk cId="1732206997" sldId="514"/>
        </pc:sldMkLst>
      </pc:sldChg>
      <pc:sldChg chg="addSp delSp modSp add mod">
        <pc:chgData name="Nguyễn Thế Vịnh" userId="a881c40c-a7d5-41a6-b009-396c0bc77859" providerId="ADAL" clId="{DC53EA66-BF57-4A2C-8A53-AEA84118976E}" dt="2024-08-22T07:35:27.006" v="7399" actId="1076"/>
        <pc:sldMkLst>
          <pc:docMk/>
          <pc:sldMk cId="3434120276" sldId="515"/>
        </pc:sldMkLst>
      </pc:sldChg>
      <pc:sldChg chg="delSp modSp add mod ord">
        <pc:chgData name="Nguyễn Thế Vịnh" userId="a881c40c-a7d5-41a6-b009-396c0bc77859" providerId="ADAL" clId="{DC53EA66-BF57-4A2C-8A53-AEA84118976E}" dt="2024-08-18T06:58:17.461" v="4710" actId="14100"/>
        <pc:sldMkLst>
          <pc:docMk/>
          <pc:sldMk cId="3139937684" sldId="516"/>
        </pc:sldMkLst>
      </pc:sldChg>
      <pc:sldChg chg="addSp delSp modSp add mod">
        <pc:chgData name="Nguyễn Thế Vịnh" userId="a881c40c-a7d5-41a6-b009-396c0bc77859" providerId="ADAL" clId="{DC53EA66-BF57-4A2C-8A53-AEA84118976E}" dt="2024-08-18T08:21:16.077" v="5437" actId="403"/>
        <pc:sldMkLst>
          <pc:docMk/>
          <pc:sldMk cId="1619436172" sldId="517"/>
        </pc:sldMkLst>
      </pc:sldChg>
      <pc:sldChg chg="addSp delSp modSp add mod">
        <pc:chgData name="Nguyễn Thế Vịnh" userId="a881c40c-a7d5-41a6-b009-396c0bc77859" providerId="ADAL" clId="{DC53EA66-BF57-4A2C-8A53-AEA84118976E}" dt="2024-08-18T08:20:14.454" v="5359" actId="20577"/>
        <pc:sldMkLst>
          <pc:docMk/>
          <pc:sldMk cId="3889430537" sldId="518"/>
        </pc:sldMkLst>
      </pc:sldChg>
      <pc:sldChg chg="addSp delSp modSp add mod">
        <pc:chgData name="Nguyễn Thế Vịnh" userId="a881c40c-a7d5-41a6-b009-396c0bc77859" providerId="ADAL" clId="{DC53EA66-BF57-4A2C-8A53-AEA84118976E}" dt="2024-08-18T08:22:09.105" v="5447" actId="1076"/>
        <pc:sldMkLst>
          <pc:docMk/>
          <pc:sldMk cId="1787839539" sldId="519"/>
        </pc:sldMkLst>
      </pc:sldChg>
      <pc:sldChg chg="modSp add mod ord">
        <pc:chgData name="Nguyễn Thế Vịnh" userId="a881c40c-a7d5-41a6-b009-396c0bc77859" providerId="ADAL" clId="{DC53EA66-BF57-4A2C-8A53-AEA84118976E}" dt="2024-08-18T08:26:13.862" v="5928" actId="20577"/>
        <pc:sldMkLst>
          <pc:docMk/>
          <pc:sldMk cId="641290955" sldId="520"/>
        </pc:sldMkLst>
      </pc:sldChg>
      <pc:sldChg chg="addSp delSp modSp add mod">
        <pc:chgData name="Nguyễn Thế Vịnh" userId="a881c40c-a7d5-41a6-b009-396c0bc77859" providerId="ADAL" clId="{DC53EA66-BF57-4A2C-8A53-AEA84118976E}" dt="2024-08-18T09:46:40.704" v="6005" actId="478"/>
        <pc:sldMkLst>
          <pc:docMk/>
          <pc:sldMk cId="1342973939" sldId="521"/>
        </pc:sldMkLst>
      </pc:sldChg>
      <pc:sldChg chg="addSp delSp modSp add mod">
        <pc:chgData name="Nguyễn Thế Vịnh" userId="a881c40c-a7d5-41a6-b009-396c0bc77859" providerId="ADAL" clId="{DC53EA66-BF57-4A2C-8A53-AEA84118976E}" dt="2024-08-18T09:49:44.505" v="6059" actId="13926"/>
        <pc:sldMkLst>
          <pc:docMk/>
          <pc:sldMk cId="1229591696" sldId="522"/>
        </pc:sldMkLst>
      </pc:sldChg>
      <pc:sldChg chg="addSp delSp modSp add mod ord">
        <pc:chgData name="Nguyễn Thế Vịnh" userId="a881c40c-a7d5-41a6-b009-396c0bc77859" providerId="ADAL" clId="{DC53EA66-BF57-4A2C-8A53-AEA84118976E}" dt="2024-08-18T09:52:04.511" v="6087" actId="1076"/>
        <pc:sldMkLst>
          <pc:docMk/>
          <pc:sldMk cId="3452290698" sldId="523"/>
        </pc:sldMkLst>
      </pc:sldChg>
      <pc:sldChg chg="delSp modSp add del mod">
        <pc:chgData name="Nguyễn Thế Vịnh" userId="a881c40c-a7d5-41a6-b009-396c0bc77859" providerId="ADAL" clId="{DC53EA66-BF57-4A2C-8A53-AEA84118976E}" dt="2024-08-18T09:53:13.567" v="6146" actId="2696"/>
        <pc:sldMkLst>
          <pc:docMk/>
          <pc:sldMk cId="3053477307" sldId="524"/>
        </pc:sldMkLst>
      </pc:sldChg>
      <pc:sldChg chg="modSp add mod ord">
        <pc:chgData name="Nguyễn Thế Vịnh" userId="a881c40c-a7d5-41a6-b009-396c0bc77859" providerId="ADAL" clId="{DC53EA66-BF57-4A2C-8A53-AEA84118976E}" dt="2024-08-18T09:58:12.367" v="6812" actId="20577"/>
        <pc:sldMkLst>
          <pc:docMk/>
          <pc:sldMk cId="1951594508" sldId="525"/>
        </pc:sldMkLst>
      </pc:sldChg>
      <pc:sldChg chg="new del">
        <pc:chgData name="Nguyễn Thế Vịnh" userId="a881c40c-a7d5-41a6-b009-396c0bc77859" providerId="ADAL" clId="{DC53EA66-BF57-4A2C-8A53-AEA84118976E}" dt="2024-08-18T09:53:01.153" v="6142" actId="680"/>
        <pc:sldMkLst>
          <pc:docMk/>
          <pc:sldMk cId="2417087296" sldId="525"/>
        </pc:sldMkLst>
      </pc:sldChg>
      <pc:sldChg chg="addSp delSp modSp add mod">
        <pc:chgData name="Nguyễn Thế Vịnh" userId="a881c40c-a7d5-41a6-b009-396c0bc77859" providerId="ADAL" clId="{DC53EA66-BF57-4A2C-8A53-AEA84118976E}" dt="2024-08-18T09:59:23.098" v="6862" actId="2710"/>
        <pc:sldMkLst>
          <pc:docMk/>
          <pc:sldMk cId="4268924437" sldId="526"/>
        </pc:sldMkLst>
      </pc:sldChg>
      <pc:sldChg chg="addSp delSp modSp add mod">
        <pc:chgData name="Nguyễn Thế Vịnh" userId="a881c40c-a7d5-41a6-b009-396c0bc77859" providerId="ADAL" clId="{DC53EA66-BF57-4A2C-8A53-AEA84118976E}" dt="2024-08-18T10:00:49.617" v="6879" actId="14100"/>
        <pc:sldMkLst>
          <pc:docMk/>
          <pc:sldMk cId="3337295607" sldId="527"/>
        </pc:sldMkLst>
      </pc:sldChg>
      <pc:sldChg chg="addSp delSp modSp add mod">
        <pc:chgData name="Nguyễn Thế Vịnh" userId="a881c40c-a7d5-41a6-b009-396c0bc77859" providerId="ADAL" clId="{DC53EA66-BF57-4A2C-8A53-AEA84118976E}" dt="2024-08-18T10:01:52.014" v="6925" actId="20577"/>
        <pc:sldMkLst>
          <pc:docMk/>
          <pc:sldMk cId="4102960508" sldId="528"/>
        </pc:sldMkLst>
      </pc:sldChg>
      <pc:sldChg chg="addSp modSp add mod ord">
        <pc:chgData name="Nguyễn Thế Vịnh" userId="a881c40c-a7d5-41a6-b009-396c0bc77859" providerId="ADAL" clId="{DC53EA66-BF57-4A2C-8A53-AEA84118976E}" dt="2024-08-18T12:57:33.470" v="7100" actId="13926"/>
        <pc:sldMkLst>
          <pc:docMk/>
          <pc:sldMk cId="3649652200" sldId="529"/>
        </pc:sldMkLst>
      </pc:sldChg>
      <pc:sldChg chg="addSp delSp modSp add mod">
        <pc:chgData name="Nguyễn Thế Vịnh" userId="a881c40c-a7d5-41a6-b009-396c0bc77859" providerId="ADAL" clId="{DC53EA66-BF57-4A2C-8A53-AEA84118976E}" dt="2024-08-18T12:59:31.555" v="7293" actId="20577"/>
        <pc:sldMkLst>
          <pc:docMk/>
          <pc:sldMk cId="1728245864" sldId="530"/>
        </pc:sldMkLst>
      </pc:sldChg>
      <pc:sldChg chg="addSp delSp modSp add mod">
        <pc:chgData name="Nguyễn Thế Vịnh" userId="a881c40c-a7d5-41a6-b009-396c0bc77859" providerId="ADAL" clId="{DC53EA66-BF57-4A2C-8A53-AEA84118976E}" dt="2024-08-18T13:03:22.265" v="7316"/>
        <pc:sldMkLst>
          <pc:docMk/>
          <pc:sldMk cId="2718903981" sldId="531"/>
        </pc:sldMkLst>
      </pc:sldChg>
      <pc:sldChg chg="addSp delSp modSp add mod">
        <pc:chgData name="Nguyễn Thế Vịnh" userId="a881c40c-a7d5-41a6-b009-396c0bc77859" providerId="ADAL" clId="{DC53EA66-BF57-4A2C-8A53-AEA84118976E}" dt="2024-08-18T13:10:12.662" v="7365" actId="14100"/>
        <pc:sldMkLst>
          <pc:docMk/>
          <pc:sldMk cId="3084820496" sldId="532"/>
        </pc:sldMkLst>
      </pc:sldChg>
    </pc:docChg>
  </pc:docChgLst>
  <pc:docChgLst>
    <pc:chgData name="Nguyễn Thế Vịnh" userId="a881c40c-a7d5-41a6-b009-396c0bc77859" providerId="ADAL" clId="{268B90D0-ADA6-46B0-8D44-E07320ADC49E}"/>
    <pc:docChg chg="undo custSel addSld delSld modSld sldOrd">
      <pc:chgData name="Nguyễn Thế Vịnh" userId="a881c40c-a7d5-41a6-b009-396c0bc77859" providerId="ADAL" clId="{268B90D0-ADA6-46B0-8D44-E07320ADC49E}" dt="2025-03-26T15:26:15.853" v="622" actId="14100"/>
      <pc:docMkLst>
        <pc:docMk/>
      </pc:docMkLst>
      <pc:sldChg chg="del">
        <pc:chgData name="Nguyễn Thế Vịnh" userId="a881c40c-a7d5-41a6-b009-396c0bc77859" providerId="ADAL" clId="{268B90D0-ADA6-46B0-8D44-E07320ADC49E}" dt="2025-03-26T14:46:20.742" v="0" actId="47"/>
        <pc:sldMkLst>
          <pc:docMk/>
          <pc:sldMk cId="1078878224" sldId="274"/>
        </pc:sldMkLst>
      </pc:sldChg>
      <pc:sldChg chg="del">
        <pc:chgData name="Nguyễn Thế Vịnh" userId="a881c40c-a7d5-41a6-b009-396c0bc77859" providerId="ADAL" clId="{268B90D0-ADA6-46B0-8D44-E07320ADC49E}" dt="2025-03-26T14:46:20.742" v="0" actId="47"/>
        <pc:sldMkLst>
          <pc:docMk/>
          <pc:sldMk cId="1774874871" sldId="391"/>
        </pc:sldMkLst>
      </pc:sldChg>
      <pc:sldChg chg="del">
        <pc:chgData name="Nguyễn Thế Vịnh" userId="a881c40c-a7d5-41a6-b009-396c0bc77859" providerId="ADAL" clId="{268B90D0-ADA6-46B0-8D44-E07320ADC49E}" dt="2025-03-26T14:46:20.742" v="0" actId="47"/>
        <pc:sldMkLst>
          <pc:docMk/>
          <pc:sldMk cId="3380109827" sldId="393"/>
        </pc:sldMkLst>
      </pc:sldChg>
      <pc:sldChg chg="del">
        <pc:chgData name="Nguyễn Thế Vịnh" userId="a881c40c-a7d5-41a6-b009-396c0bc77859" providerId="ADAL" clId="{268B90D0-ADA6-46B0-8D44-E07320ADC49E}" dt="2025-03-26T14:46:20.742" v="0" actId="47"/>
        <pc:sldMkLst>
          <pc:docMk/>
          <pc:sldMk cId="3484051129" sldId="398"/>
        </pc:sldMkLst>
      </pc:sldChg>
      <pc:sldChg chg="del">
        <pc:chgData name="Nguyễn Thế Vịnh" userId="a881c40c-a7d5-41a6-b009-396c0bc77859" providerId="ADAL" clId="{268B90D0-ADA6-46B0-8D44-E07320ADC49E}" dt="2025-03-26T14:46:20.742" v="0" actId="47"/>
        <pc:sldMkLst>
          <pc:docMk/>
          <pc:sldMk cId="1670503374" sldId="400"/>
        </pc:sldMkLst>
      </pc:sldChg>
      <pc:sldChg chg="del">
        <pc:chgData name="Nguyễn Thế Vịnh" userId="a881c40c-a7d5-41a6-b009-396c0bc77859" providerId="ADAL" clId="{268B90D0-ADA6-46B0-8D44-E07320ADC49E}" dt="2025-03-26T14:46:20.742" v="0" actId="47"/>
        <pc:sldMkLst>
          <pc:docMk/>
          <pc:sldMk cId="1534047489" sldId="401"/>
        </pc:sldMkLst>
      </pc:sldChg>
      <pc:sldChg chg="del">
        <pc:chgData name="Nguyễn Thế Vịnh" userId="a881c40c-a7d5-41a6-b009-396c0bc77859" providerId="ADAL" clId="{268B90D0-ADA6-46B0-8D44-E07320ADC49E}" dt="2025-03-26T14:46:20.742" v="0" actId="47"/>
        <pc:sldMkLst>
          <pc:docMk/>
          <pc:sldMk cId="21244318" sldId="457"/>
        </pc:sldMkLst>
      </pc:sldChg>
      <pc:sldChg chg="del">
        <pc:chgData name="Nguyễn Thế Vịnh" userId="a881c40c-a7d5-41a6-b009-396c0bc77859" providerId="ADAL" clId="{268B90D0-ADA6-46B0-8D44-E07320ADC49E}" dt="2025-03-26T14:46:20.742" v="0" actId="47"/>
        <pc:sldMkLst>
          <pc:docMk/>
          <pc:sldMk cId="1959618046" sldId="459"/>
        </pc:sldMkLst>
      </pc:sldChg>
      <pc:sldChg chg="del">
        <pc:chgData name="Nguyễn Thế Vịnh" userId="a881c40c-a7d5-41a6-b009-396c0bc77859" providerId="ADAL" clId="{268B90D0-ADA6-46B0-8D44-E07320ADC49E}" dt="2025-03-26T14:46:20.742" v="0" actId="47"/>
        <pc:sldMkLst>
          <pc:docMk/>
          <pc:sldMk cId="767864926" sldId="460"/>
        </pc:sldMkLst>
      </pc:sldChg>
      <pc:sldChg chg="addSp delSp modSp mod">
        <pc:chgData name="Nguyễn Thế Vịnh" userId="a881c40c-a7d5-41a6-b009-396c0bc77859" providerId="ADAL" clId="{268B90D0-ADA6-46B0-8D44-E07320ADC49E}" dt="2025-03-26T14:47:57.431" v="35" actId="2711"/>
        <pc:sldMkLst>
          <pc:docMk/>
          <pc:sldMk cId="3550969274" sldId="461"/>
        </pc:sldMkLst>
        <pc:spChg chg="mod">
          <ac:chgData name="Nguyễn Thế Vịnh" userId="a881c40c-a7d5-41a6-b009-396c0bc77859" providerId="ADAL" clId="{268B90D0-ADA6-46B0-8D44-E07320ADC49E}" dt="2025-03-26T14:46:56.545" v="25" actId="20577"/>
          <ac:spMkLst>
            <pc:docMk/>
            <pc:sldMk cId="3550969274" sldId="461"/>
            <ac:spMk id="2" creationId="{D05BD63E-91E1-AC6C-131E-64DD29C86687}"/>
          </ac:spMkLst>
        </pc:spChg>
        <pc:spChg chg="del">
          <ac:chgData name="Nguyễn Thế Vịnh" userId="a881c40c-a7d5-41a6-b009-396c0bc77859" providerId="ADAL" clId="{268B90D0-ADA6-46B0-8D44-E07320ADC49E}" dt="2025-03-26T14:47:06.069" v="26" actId="478"/>
          <ac:spMkLst>
            <pc:docMk/>
            <pc:sldMk cId="3550969274" sldId="461"/>
            <ac:spMk id="3" creationId="{A0C5C2FD-D3D5-C4C7-5652-9AFCC79ECFD8}"/>
          </ac:spMkLst>
        </pc:spChg>
        <pc:spChg chg="del">
          <ac:chgData name="Nguyễn Thế Vịnh" userId="a881c40c-a7d5-41a6-b009-396c0bc77859" providerId="ADAL" clId="{268B90D0-ADA6-46B0-8D44-E07320ADC49E}" dt="2025-03-26T14:47:10.637" v="29" actId="478"/>
          <ac:spMkLst>
            <pc:docMk/>
            <pc:sldMk cId="3550969274" sldId="461"/>
            <ac:spMk id="7" creationId="{991000D0-3468-A261-9CB1-7D3B27D98B55}"/>
          </ac:spMkLst>
        </pc:spChg>
        <pc:spChg chg="add del mod">
          <ac:chgData name="Nguyễn Thế Vịnh" userId="a881c40c-a7d5-41a6-b009-396c0bc77859" providerId="ADAL" clId="{268B90D0-ADA6-46B0-8D44-E07320ADC49E}" dt="2025-03-26T14:47:08.093" v="27" actId="478"/>
          <ac:spMkLst>
            <pc:docMk/>
            <pc:sldMk cId="3550969274" sldId="461"/>
            <ac:spMk id="8" creationId="{BBFECED9-49A6-2C91-FDC5-A28E417AB696}"/>
          </ac:spMkLst>
        </pc:spChg>
        <pc:spChg chg="del">
          <ac:chgData name="Nguyễn Thế Vịnh" userId="a881c40c-a7d5-41a6-b009-396c0bc77859" providerId="ADAL" clId="{268B90D0-ADA6-46B0-8D44-E07320ADC49E}" dt="2025-03-26T14:47:09.490" v="28" actId="478"/>
          <ac:spMkLst>
            <pc:docMk/>
            <pc:sldMk cId="3550969274" sldId="461"/>
            <ac:spMk id="9" creationId="{430F3C88-0131-0332-B640-B2E8F2B37A68}"/>
          </ac:spMkLst>
        </pc:spChg>
        <pc:spChg chg="add mod">
          <ac:chgData name="Nguyễn Thế Vịnh" userId="a881c40c-a7d5-41a6-b009-396c0bc77859" providerId="ADAL" clId="{268B90D0-ADA6-46B0-8D44-E07320ADC49E}" dt="2025-03-26T14:47:57.431" v="35" actId="2711"/>
          <ac:spMkLst>
            <pc:docMk/>
            <pc:sldMk cId="3550969274" sldId="461"/>
            <ac:spMk id="10" creationId="{625D005C-2DA4-D9AB-F573-A132215261EE}"/>
          </ac:spMkLst>
        </pc:spChg>
      </pc:sldChg>
      <pc:sldChg chg="addSp delSp modSp add mod">
        <pc:chgData name="Nguyễn Thế Vịnh" userId="a881c40c-a7d5-41a6-b009-396c0bc77859" providerId="ADAL" clId="{268B90D0-ADA6-46B0-8D44-E07320ADC49E}" dt="2025-03-26T14:48:34.469" v="42" actId="1076"/>
        <pc:sldMkLst>
          <pc:docMk/>
          <pc:sldMk cId="3463974157" sldId="462"/>
        </pc:sldMkLst>
        <pc:spChg chg="mod">
          <ac:chgData name="Nguyễn Thế Vịnh" userId="a881c40c-a7d5-41a6-b009-396c0bc77859" providerId="ADAL" clId="{268B90D0-ADA6-46B0-8D44-E07320ADC49E}" dt="2025-03-26T14:48:14.890" v="37"/>
          <ac:spMkLst>
            <pc:docMk/>
            <pc:sldMk cId="3463974157" sldId="462"/>
            <ac:spMk id="2" creationId="{6C6505C3-5269-F655-D9B3-F87F409ADDF6}"/>
          </ac:spMkLst>
        </pc:spChg>
        <pc:spChg chg="add del mod">
          <ac:chgData name="Nguyễn Thế Vịnh" userId="a881c40c-a7d5-41a6-b009-396c0bc77859" providerId="ADAL" clId="{268B90D0-ADA6-46B0-8D44-E07320ADC49E}" dt="2025-03-26T14:48:29.959" v="41" actId="478"/>
          <ac:spMkLst>
            <pc:docMk/>
            <pc:sldMk cId="3463974157" sldId="462"/>
            <ac:spMk id="4" creationId="{9920DC5A-FFB0-F310-F59E-745DB4DFAD17}"/>
          </ac:spMkLst>
        </pc:spChg>
        <pc:spChg chg="add mod">
          <ac:chgData name="Nguyễn Thế Vịnh" userId="a881c40c-a7d5-41a6-b009-396c0bc77859" providerId="ADAL" clId="{268B90D0-ADA6-46B0-8D44-E07320ADC49E}" dt="2025-03-26T14:48:34.469" v="42" actId="1076"/>
          <ac:spMkLst>
            <pc:docMk/>
            <pc:sldMk cId="3463974157" sldId="462"/>
            <ac:spMk id="7" creationId="{0526B1B5-C48A-7EF1-EB47-D40058686A25}"/>
          </ac:spMkLst>
        </pc:spChg>
        <pc:spChg chg="del">
          <ac:chgData name="Nguyễn Thế Vịnh" userId="a881c40c-a7d5-41a6-b009-396c0bc77859" providerId="ADAL" clId="{268B90D0-ADA6-46B0-8D44-E07320ADC49E}" dt="2025-03-26T14:48:22.632" v="38" actId="478"/>
          <ac:spMkLst>
            <pc:docMk/>
            <pc:sldMk cId="3463974157" sldId="462"/>
            <ac:spMk id="10" creationId="{4165DA68-7519-4941-1F87-EE495D103F8C}"/>
          </ac:spMkLst>
        </pc:spChg>
      </pc:sldChg>
      <pc:sldChg chg="addSp delSp modSp add mod">
        <pc:chgData name="Nguyễn Thế Vịnh" userId="a881c40c-a7d5-41a6-b009-396c0bc77859" providerId="ADAL" clId="{268B90D0-ADA6-46B0-8D44-E07320ADC49E}" dt="2025-03-26T14:48:58.164" v="47" actId="1076"/>
        <pc:sldMkLst>
          <pc:docMk/>
          <pc:sldMk cId="2637749516" sldId="463"/>
        </pc:sldMkLst>
        <pc:spChg chg="del">
          <ac:chgData name="Nguyễn Thế Vịnh" userId="a881c40c-a7d5-41a6-b009-396c0bc77859" providerId="ADAL" clId="{268B90D0-ADA6-46B0-8D44-E07320ADC49E}" dt="2025-03-26T14:48:48.268" v="44" actId="478"/>
          <ac:spMkLst>
            <pc:docMk/>
            <pc:sldMk cId="2637749516" sldId="463"/>
            <ac:spMk id="7" creationId="{9AFDAD11-045E-5757-1D51-14B2452DD459}"/>
          </ac:spMkLst>
        </pc:spChg>
        <pc:graphicFrameChg chg="add mod">
          <ac:chgData name="Nguyễn Thế Vịnh" userId="a881c40c-a7d5-41a6-b009-396c0bc77859" providerId="ADAL" clId="{268B90D0-ADA6-46B0-8D44-E07320ADC49E}" dt="2025-03-26T14:48:58.164" v="47" actId="1076"/>
          <ac:graphicFrameMkLst>
            <pc:docMk/>
            <pc:sldMk cId="2637749516" sldId="463"/>
            <ac:graphicFrameMk id="3" creationId="{C849CD71-C55F-3C2B-2878-04DE12971E4A}"/>
          </ac:graphicFrameMkLst>
        </pc:graphicFrameChg>
      </pc:sldChg>
      <pc:sldChg chg="addSp delSp modSp add mod">
        <pc:chgData name="Nguyễn Thế Vịnh" userId="a881c40c-a7d5-41a6-b009-396c0bc77859" providerId="ADAL" clId="{268B90D0-ADA6-46B0-8D44-E07320ADC49E}" dt="2025-03-26T14:49:44.889" v="57" actId="1076"/>
        <pc:sldMkLst>
          <pc:docMk/>
          <pc:sldMk cId="3848484149" sldId="464"/>
        </pc:sldMkLst>
        <pc:spChg chg="mod">
          <ac:chgData name="Nguyễn Thế Vịnh" userId="a881c40c-a7d5-41a6-b009-396c0bc77859" providerId="ADAL" clId="{268B90D0-ADA6-46B0-8D44-E07320ADC49E}" dt="2025-03-26T14:49:21.038" v="51" actId="20577"/>
          <ac:spMkLst>
            <pc:docMk/>
            <pc:sldMk cId="3848484149" sldId="464"/>
            <ac:spMk id="2" creationId="{8A1BC60B-3086-C508-586D-39CD08703096}"/>
          </ac:spMkLst>
        </pc:spChg>
        <pc:spChg chg="add del mod">
          <ac:chgData name="Nguyễn Thế Vịnh" userId="a881c40c-a7d5-41a6-b009-396c0bc77859" providerId="ADAL" clId="{268B90D0-ADA6-46B0-8D44-E07320ADC49E}" dt="2025-03-26T14:49:26.856" v="53" actId="478"/>
          <ac:spMkLst>
            <pc:docMk/>
            <pc:sldMk cId="3848484149" sldId="464"/>
            <ac:spMk id="7" creationId="{C7FC9F37-F5F1-0FF0-53F6-A399CD82AAD3}"/>
          </ac:spMkLst>
        </pc:spChg>
        <pc:spChg chg="add mod">
          <ac:chgData name="Nguyễn Thế Vịnh" userId="a881c40c-a7d5-41a6-b009-396c0bc77859" providerId="ADAL" clId="{268B90D0-ADA6-46B0-8D44-E07320ADC49E}" dt="2025-03-26T14:49:44.889" v="57" actId="1076"/>
          <ac:spMkLst>
            <pc:docMk/>
            <pc:sldMk cId="3848484149" sldId="464"/>
            <ac:spMk id="9" creationId="{0DCAD6AD-9332-71B2-38F8-1F0B75255E95}"/>
          </ac:spMkLst>
        </pc:spChg>
        <pc:graphicFrameChg chg="del">
          <ac:chgData name="Nguyễn Thế Vịnh" userId="a881c40c-a7d5-41a6-b009-396c0bc77859" providerId="ADAL" clId="{268B90D0-ADA6-46B0-8D44-E07320ADC49E}" dt="2025-03-26T14:49:24.698" v="52" actId="478"/>
          <ac:graphicFrameMkLst>
            <pc:docMk/>
            <pc:sldMk cId="3848484149" sldId="464"/>
            <ac:graphicFrameMk id="3" creationId="{5D68EA19-92AB-081D-2E7E-814356774994}"/>
          </ac:graphicFrameMkLst>
        </pc:graphicFrameChg>
        <pc:picChg chg="add mod">
          <ac:chgData name="Nguyễn Thế Vịnh" userId="a881c40c-a7d5-41a6-b009-396c0bc77859" providerId="ADAL" clId="{268B90D0-ADA6-46B0-8D44-E07320ADC49E}" dt="2025-03-26T14:49:36.750" v="55" actId="1076"/>
          <ac:picMkLst>
            <pc:docMk/>
            <pc:sldMk cId="3848484149" sldId="464"/>
            <ac:picMk id="8" creationId="{3B4204C3-A9BD-1F93-E4F9-6B230A520A76}"/>
          </ac:picMkLst>
        </pc:picChg>
      </pc:sldChg>
      <pc:sldChg chg="addSp delSp modSp add mod">
        <pc:chgData name="Nguyễn Thế Vịnh" userId="a881c40c-a7d5-41a6-b009-396c0bc77859" providerId="ADAL" clId="{268B90D0-ADA6-46B0-8D44-E07320ADC49E}" dt="2025-03-26T14:50:35.070" v="69" actId="1076"/>
        <pc:sldMkLst>
          <pc:docMk/>
          <pc:sldMk cId="2617892189" sldId="465"/>
        </pc:sldMkLst>
        <pc:spChg chg="mod">
          <ac:chgData name="Nguyễn Thế Vịnh" userId="a881c40c-a7d5-41a6-b009-396c0bc77859" providerId="ADAL" clId="{268B90D0-ADA6-46B0-8D44-E07320ADC49E}" dt="2025-03-26T14:49:59.235" v="59"/>
          <ac:spMkLst>
            <pc:docMk/>
            <pc:sldMk cId="2617892189" sldId="465"/>
            <ac:spMk id="2" creationId="{A97D0A00-AA84-BAC5-84B0-25C5A1D5F1D7}"/>
          </ac:spMkLst>
        </pc:spChg>
        <pc:spChg chg="add del mod">
          <ac:chgData name="Nguyễn Thế Vịnh" userId="a881c40c-a7d5-41a6-b009-396c0bc77859" providerId="ADAL" clId="{268B90D0-ADA6-46B0-8D44-E07320ADC49E}" dt="2025-03-26T14:50:32.191" v="68" actId="478"/>
          <ac:spMkLst>
            <pc:docMk/>
            <pc:sldMk cId="2617892189" sldId="465"/>
            <ac:spMk id="7" creationId="{99DCEFA3-B83C-13DD-129F-27C61BE93C14}"/>
          </ac:spMkLst>
        </pc:spChg>
        <pc:spChg chg="del">
          <ac:chgData name="Nguyễn Thế Vịnh" userId="a881c40c-a7d5-41a6-b009-396c0bc77859" providerId="ADAL" clId="{268B90D0-ADA6-46B0-8D44-E07320ADC49E}" dt="2025-03-26T14:50:28.786" v="65" actId="478"/>
          <ac:spMkLst>
            <pc:docMk/>
            <pc:sldMk cId="2617892189" sldId="465"/>
            <ac:spMk id="9" creationId="{0E953603-34E7-D71C-1B13-AA3470039EA1}"/>
          </ac:spMkLst>
        </pc:spChg>
        <pc:spChg chg="add mod">
          <ac:chgData name="Nguyễn Thế Vịnh" userId="a881c40c-a7d5-41a6-b009-396c0bc77859" providerId="ADAL" clId="{268B90D0-ADA6-46B0-8D44-E07320ADC49E}" dt="2025-03-26T14:50:35.070" v="69" actId="1076"/>
          <ac:spMkLst>
            <pc:docMk/>
            <pc:sldMk cId="2617892189" sldId="465"/>
            <ac:spMk id="10" creationId="{6C8D4FE6-1FE6-CF68-5EF5-097460950017}"/>
          </ac:spMkLst>
        </pc:spChg>
        <pc:picChg chg="add mod">
          <ac:chgData name="Nguyễn Thế Vịnh" userId="a881c40c-a7d5-41a6-b009-396c0bc77859" providerId="ADAL" clId="{268B90D0-ADA6-46B0-8D44-E07320ADC49E}" dt="2025-03-26T14:50:22.319" v="64" actId="1076"/>
          <ac:picMkLst>
            <pc:docMk/>
            <pc:sldMk cId="2617892189" sldId="465"/>
            <ac:picMk id="3" creationId="{5064C37F-0807-D73A-73BA-D174E3297E0E}"/>
          </ac:picMkLst>
        </pc:picChg>
        <pc:picChg chg="del">
          <ac:chgData name="Nguyễn Thế Vịnh" userId="a881c40c-a7d5-41a6-b009-396c0bc77859" providerId="ADAL" clId="{268B90D0-ADA6-46B0-8D44-E07320ADC49E}" dt="2025-03-26T14:50:01.780" v="60" actId="478"/>
          <ac:picMkLst>
            <pc:docMk/>
            <pc:sldMk cId="2617892189" sldId="465"/>
            <ac:picMk id="8" creationId="{9E99500D-2F40-208D-6A6C-4F6029509CA8}"/>
          </ac:picMkLst>
        </pc:picChg>
      </pc:sldChg>
      <pc:sldChg chg="addSp delSp modSp add mod">
        <pc:chgData name="Nguyễn Thế Vịnh" userId="a881c40c-a7d5-41a6-b009-396c0bc77859" providerId="ADAL" clId="{268B90D0-ADA6-46B0-8D44-E07320ADC49E}" dt="2025-03-26T14:51:28.840" v="78" actId="1076"/>
        <pc:sldMkLst>
          <pc:docMk/>
          <pc:sldMk cId="3589866025" sldId="466"/>
        </pc:sldMkLst>
        <pc:spChg chg="mod">
          <ac:chgData name="Nguyễn Thế Vịnh" userId="a881c40c-a7d5-41a6-b009-396c0bc77859" providerId="ADAL" clId="{268B90D0-ADA6-46B0-8D44-E07320ADC49E}" dt="2025-03-26T14:50:51.309" v="71"/>
          <ac:spMkLst>
            <pc:docMk/>
            <pc:sldMk cId="3589866025" sldId="466"/>
            <ac:spMk id="2" creationId="{289348B0-CC3C-89BA-8602-E6295440883D}"/>
          </ac:spMkLst>
        </pc:spChg>
        <pc:spChg chg="add mod">
          <ac:chgData name="Nguyễn Thế Vịnh" userId="a881c40c-a7d5-41a6-b009-396c0bc77859" providerId="ADAL" clId="{268B90D0-ADA6-46B0-8D44-E07320ADC49E}" dt="2025-03-26T14:51:28.840" v="78" actId="1076"/>
          <ac:spMkLst>
            <pc:docMk/>
            <pc:sldMk cId="3589866025" sldId="466"/>
            <ac:spMk id="7" creationId="{D8F2F902-9068-7518-994F-8065663E714F}"/>
          </ac:spMkLst>
        </pc:spChg>
        <pc:spChg chg="del">
          <ac:chgData name="Nguyễn Thế Vịnh" userId="a881c40c-a7d5-41a6-b009-396c0bc77859" providerId="ADAL" clId="{268B90D0-ADA6-46B0-8D44-E07320ADC49E}" dt="2025-03-26T14:51:24.652" v="76" actId="478"/>
          <ac:spMkLst>
            <pc:docMk/>
            <pc:sldMk cId="3589866025" sldId="466"/>
            <ac:spMk id="10" creationId="{399A364B-0B37-1850-D52C-2D9527142937}"/>
          </ac:spMkLst>
        </pc:spChg>
        <pc:picChg chg="del">
          <ac:chgData name="Nguyễn Thế Vịnh" userId="a881c40c-a7d5-41a6-b009-396c0bc77859" providerId="ADAL" clId="{268B90D0-ADA6-46B0-8D44-E07320ADC49E}" dt="2025-03-26T14:51:11.087" v="72" actId="478"/>
          <ac:picMkLst>
            <pc:docMk/>
            <pc:sldMk cId="3589866025" sldId="466"/>
            <ac:picMk id="3" creationId="{93144D6E-0671-E337-0795-C8C08F55AE52}"/>
          </ac:picMkLst>
        </pc:picChg>
        <pc:picChg chg="add mod">
          <ac:chgData name="Nguyễn Thế Vịnh" userId="a881c40c-a7d5-41a6-b009-396c0bc77859" providerId="ADAL" clId="{268B90D0-ADA6-46B0-8D44-E07320ADC49E}" dt="2025-03-26T14:51:17.692" v="75" actId="1076"/>
          <ac:picMkLst>
            <pc:docMk/>
            <pc:sldMk cId="3589866025" sldId="466"/>
            <ac:picMk id="4" creationId="{E9E3109F-D6DF-E933-EBB2-222CDE7DE299}"/>
          </ac:picMkLst>
        </pc:picChg>
      </pc:sldChg>
      <pc:sldChg chg="addSp delSp modSp add mod">
        <pc:chgData name="Nguyễn Thế Vịnh" userId="a881c40c-a7d5-41a6-b009-396c0bc77859" providerId="ADAL" clId="{268B90D0-ADA6-46B0-8D44-E07320ADC49E}" dt="2025-03-26T14:51:55.014" v="83" actId="1076"/>
        <pc:sldMkLst>
          <pc:docMk/>
          <pc:sldMk cId="2649975257" sldId="467"/>
        </pc:sldMkLst>
        <pc:spChg chg="mod">
          <ac:chgData name="Nguyễn Thế Vịnh" userId="a881c40c-a7d5-41a6-b009-396c0bc77859" providerId="ADAL" clId="{268B90D0-ADA6-46B0-8D44-E07320ADC49E}" dt="2025-03-26T14:51:44.536" v="80"/>
          <ac:spMkLst>
            <pc:docMk/>
            <pc:sldMk cId="2649975257" sldId="467"/>
            <ac:spMk id="2" creationId="{134710EF-730F-6A37-D795-225F27AB288F}"/>
          </ac:spMkLst>
        </pc:spChg>
        <pc:spChg chg="del">
          <ac:chgData name="Nguyễn Thế Vịnh" userId="a881c40c-a7d5-41a6-b009-396c0bc77859" providerId="ADAL" clId="{268B90D0-ADA6-46B0-8D44-E07320ADC49E}" dt="2025-03-26T14:51:49.634" v="81" actId="478"/>
          <ac:spMkLst>
            <pc:docMk/>
            <pc:sldMk cId="2649975257" sldId="467"/>
            <ac:spMk id="7" creationId="{4227282A-2C7D-0ED9-5467-4407582F0327}"/>
          </ac:spMkLst>
        </pc:spChg>
        <pc:picChg chg="add mod">
          <ac:chgData name="Nguyễn Thế Vịnh" userId="a881c40c-a7d5-41a6-b009-396c0bc77859" providerId="ADAL" clId="{268B90D0-ADA6-46B0-8D44-E07320ADC49E}" dt="2025-03-26T14:51:55.014" v="83" actId="1076"/>
          <ac:picMkLst>
            <pc:docMk/>
            <pc:sldMk cId="2649975257" sldId="467"/>
            <ac:picMk id="3" creationId="{179D2795-E3E4-85CC-2010-6A18F2A080BD}"/>
          </ac:picMkLst>
        </pc:picChg>
      </pc:sldChg>
      <pc:sldChg chg="addSp delSp modSp add mod">
        <pc:chgData name="Nguyễn Thế Vịnh" userId="a881c40c-a7d5-41a6-b009-396c0bc77859" providerId="ADAL" clId="{268B90D0-ADA6-46B0-8D44-E07320ADC49E}" dt="2025-03-26T14:52:15.467" v="88" actId="1076"/>
        <pc:sldMkLst>
          <pc:docMk/>
          <pc:sldMk cId="3866815106" sldId="468"/>
        </pc:sldMkLst>
        <pc:spChg chg="mod">
          <ac:chgData name="Nguyễn Thế Vịnh" userId="a881c40c-a7d5-41a6-b009-396c0bc77859" providerId="ADAL" clId="{268B90D0-ADA6-46B0-8D44-E07320ADC49E}" dt="2025-03-26T14:52:05.633" v="85"/>
          <ac:spMkLst>
            <pc:docMk/>
            <pc:sldMk cId="3866815106" sldId="468"/>
            <ac:spMk id="2" creationId="{282EC3D9-2751-66CA-555A-8DE1B2C49C7C}"/>
          </ac:spMkLst>
        </pc:spChg>
        <pc:spChg chg="add mod">
          <ac:chgData name="Nguyễn Thế Vịnh" userId="a881c40c-a7d5-41a6-b009-396c0bc77859" providerId="ADAL" clId="{268B90D0-ADA6-46B0-8D44-E07320ADC49E}" dt="2025-03-26T14:52:15.467" v="88" actId="1076"/>
          <ac:spMkLst>
            <pc:docMk/>
            <pc:sldMk cId="3866815106" sldId="468"/>
            <ac:spMk id="7" creationId="{A3DA6FD2-4D33-AC49-3179-5469A56B6E7C}"/>
          </ac:spMkLst>
        </pc:spChg>
        <pc:picChg chg="del">
          <ac:chgData name="Nguyễn Thế Vịnh" userId="a881c40c-a7d5-41a6-b009-396c0bc77859" providerId="ADAL" clId="{268B90D0-ADA6-46B0-8D44-E07320ADC49E}" dt="2025-03-26T14:52:07.333" v="86" actId="478"/>
          <ac:picMkLst>
            <pc:docMk/>
            <pc:sldMk cId="3866815106" sldId="468"/>
            <ac:picMk id="3" creationId="{1E6D5C50-6FAD-7CAA-9E2D-7568CE3CAD8D}"/>
          </ac:picMkLst>
        </pc:picChg>
      </pc:sldChg>
      <pc:sldChg chg="addSp delSp modSp add mod">
        <pc:chgData name="Nguyễn Thế Vịnh" userId="a881c40c-a7d5-41a6-b009-396c0bc77859" providerId="ADAL" clId="{268B90D0-ADA6-46B0-8D44-E07320ADC49E}" dt="2025-03-26T14:53:12.944" v="101" actId="27636"/>
        <pc:sldMkLst>
          <pc:docMk/>
          <pc:sldMk cId="2842802778" sldId="469"/>
        </pc:sldMkLst>
        <pc:spChg chg="mod">
          <ac:chgData name="Nguyễn Thế Vịnh" userId="a881c40c-a7d5-41a6-b009-396c0bc77859" providerId="ADAL" clId="{268B90D0-ADA6-46B0-8D44-E07320ADC49E}" dt="2025-03-26T14:52:31.555" v="92"/>
          <ac:spMkLst>
            <pc:docMk/>
            <pc:sldMk cId="2842802778" sldId="469"/>
            <ac:spMk id="2" creationId="{749DD9B9-8648-66D1-5E70-F95E6C21F955}"/>
          </ac:spMkLst>
        </pc:spChg>
        <pc:spChg chg="del">
          <ac:chgData name="Nguyễn Thế Vịnh" userId="a881c40c-a7d5-41a6-b009-396c0bc77859" providerId="ADAL" clId="{268B90D0-ADA6-46B0-8D44-E07320ADC49E}" dt="2025-03-26T14:52:53.018" v="96" actId="478"/>
          <ac:spMkLst>
            <pc:docMk/>
            <pc:sldMk cId="2842802778" sldId="469"/>
            <ac:spMk id="7" creationId="{3B278327-E786-A201-78AA-ADD30980414F}"/>
          </ac:spMkLst>
        </pc:spChg>
        <pc:spChg chg="add mod">
          <ac:chgData name="Nguyễn Thế Vịnh" userId="a881c40c-a7d5-41a6-b009-396c0bc77859" providerId="ADAL" clId="{268B90D0-ADA6-46B0-8D44-E07320ADC49E}" dt="2025-03-26T14:53:12.944" v="101" actId="27636"/>
          <ac:spMkLst>
            <pc:docMk/>
            <pc:sldMk cId="2842802778" sldId="469"/>
            <ac:spMk id="8" creationId="{F2C64A38-9802-192C-AE90-2E87F76E2784}"/>
          </ac:spMkLst>
        </pc:spChg>
        <pc:picChg chg="add mod">
          <ac:chgData name="Nguyễn Thế Vịnh" userId="a881c40c-a7d5-41a6-b009-396c0bc77859" providerId="ADAL" clId="{268B90D0-ADA6-46B0-8D44-E07320ADC49E}" dt="2025-03-26T14:52:42.391" v="95" actId="1076"/>
          <ac:picMkLst>
            <pc:docMk/>
            <pc:sldMk cId="2842802778" sldId="469"/>
            <ac:picMk id="3" creationId="{ED5BCD22-8E13-5D21-3116-310D2F3A4F47}"/>
          </ac:picMkLst>
        </pc:picChg>
      </pc:sldChg>
      <pc:sldChg chg="addSp delSp modSp add mod">
        <pc:chgData name="Nguyễn Thế Vịnh" userId="a881c40c-a7d5-41a6-b009-396c0bc77859" providerId="ADAL" clId="{268B90D0-ADA6-46B0-8D44-E07320ADC49E}" dt="2025-03-26T14:53:55.239" v="107" actId="1076"/>
        <pc:sldMkLst>
          <pc:docMk/>
          <pc:sldMk cId="2356637772" sldId="470"/>
        </pc:sldMkLst>
        <pc:spChg chg="mod">
          <ac:chgData name="Nguyễn Thế Vịnh" userId="a881c40c-a7d5-41a6-b009-396c0bc77859" providerId="ADAL" clId="{268B90D0-ADA6-46B0-8D44-E07320ADC49E}" dt="2025-03-26T14:53:34.547" v="103"/>
          <ac:spMkLst>
            <pc:docMk/>
            <pc:sldMk cId="2356637772" sldId="470"/>
            <ac:spMk id="2" creationId="{02A3C99F-6ADF-7543-DE84-D61C90A8566E}"/>
          </ac:spMkLst>
        </pc:spChg>
        <pc:spChg chg="del">
          <ac:chgData name="Nguyễn Thế Vịnh" userId="a881c40c-a7d5-41a6-b009-396c0bc77859" providerId="ADAL" clId="{268B90D0-ADA6-46B0-8D44-E07320ADC49E}" dt="2025-03-26T14:53:36.920" v="104" actId="478"/>
          <ac:spMkLst>
            <pc:docMk/>
            <pc:sldMk cId="2356637772" sldId="470"/>
            <ac:spMk id="8" creationId="{947BBAC4-ADEF-6609-B218-DA6E4840A717}"/>
          </ac:spMkLst>
        </pc:spChg>
        <pc:graphicFrameChg chg="add mod modGraphic">
          <ac:chgData name="Nguyễn Thế Vịnh" userId="a881c40c-a7d5-41a6-b009-396c0bc77859" providerId="ADAL" clId="{268B90D0-ADA6-46B0-8D44-E07320ADC49E}" dt="2025-03-26T14:53:55.239" v="107" actId="1076"/>
          <ac:graphicFrameMkLst>
            <pc:docMk/>
            <pc:sldMk cId="2356637772" sldId="470"/>
            <ac:graphicFrameMk id="7" creationId="{4198CFD9-90E7-D786-DA27-816D6696670F}"/>
          </ac:graphicFrameMkLst>
        </pc:graphicFrameChg>
      </pc:sldChg>
      <pc:sldChg chg="addSp delSp modSp add mod">
        <pc:chgData name="Nguyễn Thế Vịnh" userId="a881c40c-a7d5-41a6-b009-396c0bc77859" providerId="ADAL" clId="{268B90D0-ADA6-46B0-8D44-E07320ADC49E}" dt="2025-03-26T14:54:35.887" v="118" actId="27636"/>
        <pc:sldMkLst>
          <pc:docMk/>
          <pc:sldMk cId="2604125667" sldId="471"/>
        </pc:sldMkLst>
        <pc:spChg chg="mod">
          <ac:chgData name="Nguyễn Thế Vịnh" userId="a881c40c-a7d5-41a6-b009-396c0bc77859" providerId="ADAL" clId="{268B90D0-ADA6-46B0-8D44-E07320ADC49E}" dt="2025-03-26T14:54:09.267" v="109"/>
          <ac:spMkLst>
            <pc:docMk/>
            <pc:sldMk cId="2604125667" sldId="471"/>
            <ac:spMk id="2" creationId="{3CE7AC67-12EB-084F-ABF2-425EE536F897}"/>
          </ac:spMkLst>
        </pc:spChg>
        <pc:spChg chg="add del mod">
          <ac:chgData name="Nguyễn Thế Vịnh" userId="a881c40c-a7d5-41a6-b009-396c0bc77859" providerId="ADAL" clId="{268B90D0-ADA6-46B0-8D44-E07320ADC49E}" dt="2025-03-26T14:54:16.964" v="111" actId="478"/>
          <ac:spMkLst>
            <pc:docMk/>
            <pc:sldMk cId="2604125667" sldId="471"/>
            <ac:spMk id="9" creationId="{BA069315-CEBC-CD0C-6363-826AE439119F}"/>
          </ac:spMkLst>
        </pc:spChg>
        <pc:spChg chg="add mod">
          <ac:chgData name="Nguyễn Thế Vịnh" userId="a881c40c-a7d5-41a6-b009-396c0bc77859" providerId="ADAL" clId="{268B90D0-ADA6-46B0-8D44-E07320ADC49E}" dt="2025-03-26T14:54:35.887" v="118" actId="27636"/>
          <ac:spMkLst>
            <pc:docMk/>
            <pc:sldMk cId="2604125667" sldId="471"/>
            <ac:spMk id="10" creationId="{4D8EEB6B-3C9A-17DC-FDF8-09D5742F75FA}"/>
          </ac:spMkLst>
        </pc:spChg>
        <pc:graphicFrameChg chg="del">
          <ac:chgData name="Nguyễn Thế Vịnh" userId="a881c40c-a7d5-41a6-b009-396c0bc77859" providerId="ADAL" clId="{268B90D0-ADA6-46B0-8D44-E07320ADC49E}" dt="2025-03-26T14:54:13.893" v="110" actId="478"/>
          <ac:graphicFrameMkLst>
            <pc:docMk/>
            <pc:sldMk cId="2604125667" sldId="471"/>
            <ac:graphicFrameMk id="7" creationId="{A4F85F79-95E0-7D06-6808-425FD89EEE8F}"/>
          </ac:graphicFrameMkLst>
        </pc:graphicFrameChg>
      </pc:sldChg>
      <pc:sldChg chg="addSp delSp modSp add mod">
        <pc:chgData name="Nguyễn Thế Vịnh" userId="a881c40c-a7d5-41a6-b009-396c0bc77859" providerId="ADAL" clId="{268B90D0-ADA6-46B0-8D44-E07320ADC49E}" dt="2025-03-26T14:55:32.191" v="130" actId="2711"/>
        <pc:sldMkLst>
          <pc:docMk/>
          <pc:sldMk cId="832691785" sldId="472"/>
        </pc:sldMkLst>
        <pc:spChg chg="mod">
          <ac:chgData name="Nguyễn Thế Vịnh" userId="a881c40c-a7d5-41a6-b009-396c0bc77859" providerId="ADAL" clId="{268B90D0-ADA6-46B0-8D44-E07320ADC49E}" dt="2025-03-26T14:54:46.765" v="120"/>
          <ac:spMkLst>
            <pc:docMk/>
            <pc:sldMk cId="832691785" sldId="472"/>
            <ac:spMk id="2" creationId="{5F33C5FF-58E6-9E0F-DB6C-F1A66540E3F4}"/>
          </ac:spMkLst>
        </pc:spChg>
        <pc:spChg chg="add mod">
          <ac:chgData name="Nguyễn Thế Vịnh" userId="a881c40c-a7d5-41a6-b009-396c0bc77859" providerId="ADAL" clId="{268B90D0-ADA6-46B0-8D44-E07320ADC49E}" dt="2025-03-26T14:55:32.191" v="130" actId="2711"/>
          <ac:spMkLst>
            <pc:docMk/>
            <pc:sldMk cId="832691785" sldId="472"/>
            <ac:spMk id="7" creationId="{C5237DAF-3360-CA27-6C2C-8CD9DC04757E}"/>
          </ac:spMkLst>
        </pc:spChg>
        <pc:spChg chg="del">
          <ac:chgData name="Nguyễn Thế Vịnh" userId="a881c40c-a7d5-41a6-b009-396c0bc77859" providerId="ADAL" clId="{268B90D0-ADA6-46B0-8D44-E07320ADC49E}" dt="2025-03-26T14:54:54.206" v="121" actId="478"/>
          <ac:spMkLst>
            <pc:docMk/>
            <pc:sldMk cId="832691785" sldId="472"/>
            <ac:spMk id="10" creationId="{BBC5BCAA-B78C-D71D-D165-EC593860909C}"/>
          </ac:spMkLst>
        </pc:spChg>
      </pc:sldChg>
      <pc:sldChg chg="addSp delSp modSp add mod">
        <pc:chgData name="Nguyễn Thế Vịnh" userId="a881c40c-a7d5-41a6-b009-396c0bc77859" providerId="ADAL" clId="{268B90D0-ADA6-46B0-8D44-E07320ADC49E}" dt="2025-03-26T14:55:24.987" v="129" actId="2711"/>
        <pc:sldMkLst>
          <pc:docMk/>
          <pc:sldMk cId="912682755" sldId="473"/>
        </pc:sldMkLst>
        <pc:spChg chg="mod">
          <ac:chgData name="Nguyễn Thế Vịnh" userId="a881c40c-a7d5-41a6-b009-396c0bc77859" providerId="ADAL" clId="{268B90D0-ADA6-46B0-8D44-E07320ADC49E}" dt="2025-03-26T14:55:10.600" v="125"/>
          <ac:spMkLst>
            <pc:docMk/>
            <pc:sldMk cId="912682755" sldId="473"/>
            <ac:spMk id="2" creationId="{0973AC86-5D58-7377-7A1B-08FB5AB91811}"/>
          </ac:spMkLst>
        </pc:spChg>
        <pc:spChg chg="del">
          <ac:chgData name="Nguyễn Thế Vịnh" userId="a881c40c-a7d5-41a6-b009-396c0bc77859" providerId="ADAL" clId="{268B90D0-ADA6-46B0-8D44-E07320ADC49E}" dt="2025-03-26T14:55:16.378" v="126" actId="478"/>
          <ac:spMkLst>
            <pc:docMk/>
            <pc:sldMk cId="912682755" sldId="473"/>
            <ac:spMk id="7" creationId="{BFF20031-964B-829A-76BF-752D3630240B}"/>
          </ac:spMkLst>
        </pc:spChg>
        <pc:spChg chg="add mod">
          <ac:chgData name="Nguyễn Thế Vịnh" userId="a881c40c-a7d5-41a6-b009-396c0bc77859" providerId="ADAL" clId="{268B90D0-ADA6-46B0-8D44-E07320ADC49E}" dt="2025-03-26T14:55:24.987" v="129" actId="2711"/>
          <ac:spMkLst>
            <pc:docMk/>
            <pc:sldMk cId="912682755" sldId="473"/>
            <ac:spMk id="8" creationId="{88BCF539-9F55-E5DC-2456-B1296984012D}"/>
          </ac:spMkLst>
        </pc:spChg>
      </pc:sldChg>
      <pc:sldChg chg="addSp delSp modSp add mod">
        <pc:chgData name="Nguyễn Thế Vịnh" userId="a881c40c-a7d5-41a6-b009-396c0bc77859" providerId="ADAL" clId="{268B90D0-ADA6-46B0-8D44-E07320ADC49E}" dt="2025-03-26T14:56:07.601" v="136" actId="1076"/>
        <pc:sldMkLst>
          <pc:docMk/>
          <pc:sldMk cId="4139114002" sldId="474"/>
        </pc:sldMkLst>
        <pc:spChg chg="mod">
          <ac:chgData name="Nguyễn Thế Vịnh" userId="a881c40c-a7d5-41a6-b009-396c0bc77859" providerId="ADAL" clId="{268B90D0-ADA6-46B0-8D44-E07320ADC49E}" dt="2025-03-26T14:55:52.416" v="132"/>
          <ac:spMkLst>
            <pc:docMk/>
            <pc:sldMk cId="4139114002" sldId="474"/>
            <ac:spMk id="2" creationId="{FAA4A457-279D-ACF8-37DA-5A9A996CEFAE}"/>
          </ac:spMkLst>
        </pc:spChg>
        <pc:spChg chg="add mod">
          <ac:chgData name="Nguyễn Thế Vịnh" userId="a881c40c-a7d5-41a6-b009-396c0bc77859" providerId="ADAL" clId="{268B90D0-ADA6-46B0-8D44-E07320ADC49E}" dt="2025-03-26T14:56:07.601" v="136" actId="1076"/>
          <ac:spMkLst>
            <pc:docMk/>
            <pc:sldMk cId="4139114002" sldId="474"/>
            <ac:spMk id="7" creationId="{9540C7F2-89AF-6C17-8F42-A9B68746EC0D}"/>
          </ac:spMkLst>
        </pc:spChg>
        <pc:spChg chg="del">
          <ac:chgData name="Nguyễn Thế Vịnh" userId="a881c40c-a7d5-41a6-b009-396c0bc77859" providerId="ADAL" clId="{268B90D0-ADA6-46B0-8D44-E07320ADC49E}" dt="2025-03-26T14:55:55.838" v="133" actId="478"/>
          <ac:spMkLst>
            <pc:docMk/>
            <pc:sldMk cId="4139114002" sldId="474"/>
            <ac:spMk id="8" creationId="{BED8BD55-3CAF-3BC8-74FA-C12C624ACCFC}"/>
          </ac:spMkLst>
        </pc:spChg>
      </pc:sldChg>
      <pc:sldChg chg="addSp delSp modSp add mod">
        <pc:chgData name="Nguyễn Thế Vịnh" userId="a881c40c-a7d5-41a6-b009-396c0bc77859" providerId="ADAL" clId="{268B90D0-ADA6-46B0-8D44-E07320ADC49E}" dt="2025-03-26T14:56:32.920" v="142" actId="1076"/>
        <pc:sldMkLst>
          <pc:docMk/>
          <pc:sldMk cId="3077489663" sldId="475"/>
        </pc:sldMkLst>
        <pc:spChg chg="mod">
          <ac:chgData name="Nguyễn Thế Vịnh" userId="a881c40c-a7d5-41a6-b009-396c0bc77859" providerId="ADAL" clId="{268B90D0-ADA6-46B0-8D44-E07320ADC49E}" dt="2025-03-26T14:56:18.409" v="138"/>
          <ac:spMkLst>
            <pc:docMk/>
            <pc:sldMk cId="3077489663" sldId="475"/>
            <ac:spMk id="2" creationId="{1820BD79-42C7-FF45-AEA6-81253F31AD66}"/>
          </ac:spMkLst>
        </pc:spChg>
        <pc:spChg chg="del">
          <ac:chgData name="Nguyễn Thế Vịnh" userId="a881c40c-a7d5-41a6-b009-396c0bc77859" providerId="ADAL" clId="{268B90D0-ADA6-46B0-8D44-E07320ADC49E}" dt="2025-03-26T14:56:25.565" v="139" actId="478"/>
          <ac:spMkLst>
            <pc:docMk/>
            <pc:sldMk cId="3077489663" sldId="475"/>
            <ac:spMk id="7" creationId="{65254D09-65DE-86EA-3CD2-97E2D054C5BA}"/>
          </ac:spMkLst>
        </pc:spChg>
        <pc:spChg chg="add mod">
          <ac:chgData name="Nguyễn Thế Vịnh" userId="a881c40c-a7d5-41a6-b009-396c0bc77859" providerId="ADAL" clId="{268B90D0-ADA6-46B0-8D44-E07320ADC49E}" dt="2025-03-26T14:56:32.920" v="142" actId="1076"/>
          <ac:spMkLst>
            <pc:docMk/>
            <pc:sldMk cId="3077489663" sldId="475"/>
            <ac:spMk id="8" creationId="{DCADA318-4A73-0B29-340D-F334BE0B72FE}"/>
          </ac:spMkLst>
        </pc:spChg>
      </pc:sldChg>
      <pc:sldChg chg="addSp delSp modSp add mod">
        <pc:chgData name="Nguyễn Thế Vịnh" userId="a881c40c-a7d5-41a6-b009-396c0bc77859" providerId="ADAL" clId="{268B90D0-ADA6-46B0-8D44-E07320ADC49E}" dt="2025-03-26T14:56:57.288" v="149" actId="1076"/>
        <pc:sldMkLst>
          <pc:docMk/>
          <pc:sldMk cId="3485089551" sldId="476"/>
        </pc:sldMkLst>
        <pc:spChg chg="del">
          <ac:chgData name="Nguyễn Thế Vịnh" userId="a881c40c-a7d5-41a6-b009-396c0bc77859" providerId="ADAL" clId="{268B90D0-ADA6-46B0-8D44-E07320ADC49E}" dt="2025-03-26T14:56:42.662" v="144" actId="478"/>
          <ac:spMkLst>
            <pc:docMk/>
            <pc:sldMk cId="3485089551" sldId="476"/>
            <ac:spMk id="8" creationId="{DAF7599C-9AD2-700C-0160-D429E1F430A5}"/>
          </ac:spMkLst>
        </pc:spChg>
        <pc:picChg chg="add mod">
          <ac:chgData name="Nguyễn Thế Vịnh" userId="a881c40c-a7d5-41a6-b009-396c0bc77859" providerId="ADAL" clId="{268B90D0-ADA6-46B0-8D44-E07320ADC49E}" dt="2025-03-26T14:56:57.288" v="149" actId="1076"/>
          <ac:picMkLst>
            <pc:docMk/>
            <pc:sldMk cId="3485089551" sldId="476"/>
            <ac:picMk id="7" creationId="{052E072C-18D0-CA72-9D80-170A77150058}"/>
          </ac:picMkLst>
        </pc:picChg>
      </pc:sldChg>
      <pc:sldChg chg="addSp delSp modSp add mod">
        <pc:chgData name="Nguyễn Thế Vịnh" userId="a881c40c-a7d5-41a6-b009-396c0bc77859" providerId="ADAL" clId="{268B90D0-ADA6-46B0-8D44-E07320ADC49E}" dt="2025-03-26T14:58:01.326" v="163" actId="2711"/>
        <pc:sldMkLst>
          <pc:docMk/>
          <pc:sldMk cId="1560342768" sldId="477"/>
        </pc:sldMkLst>
        <pc:spChg chg="mod">
          <ac:chgData name="Nguyễn Thế Vịnh" userId="a881c40c-a7d5-41a6-b009-396c0bc77859" providerId="ADAL" clId="{268B90D0-ADA6-46B0-8D44-E07320ADC49E}" dt="2025-03-26T14:57:44.777" v="159"/>
          <ac:spMkLst>
            <pc:docMk/>
            <pc:sldMk cId="1560342768" sldId="477"/>
            <ac:spMk id="2" creationId="{DB333A7A-356C-17B4-680F-0A676DAACE6A}"/>
          </ac:spMkLst>
        </pc:spChg>
        <pc:spChg chg="add del mod">
          <ac:chgData name="Nguyễn Thế Vịnh" userId="a881c40c-a7d5-41a6-b009-396c0bc77859" providerId="ADAL" clId="{268B90D0-ADA6-46B0-8D44-E07320ADC49E}" dt="2025-03-26T14:57:54.915" v="160" actId="478"/>
          <ac:spMkLst>
            <pc:docMk/>
            <pc:sldMk cId="1560342768" sldId="477"/>
            <ac:spMk id="8" creationId="{0D7D99BE-898C-2846-8919-C0AD901CA439}"/>
          </ac:spMkLst>
        </pc:spChg>
        <pc:spChg chg="add mod">
          <ac:chgData name="Nguyễn Thế Vịnh" userId="a881c40c-a7d5-41a6-b009-396c0bc77859" providerId="ADAL" clId="{268B90D0-ADA6-46B0-8D44-E07320ADC49E}" dt="2025-03-26T14:58:01.326" v="163" actId="2711"/>
          <ac:spMkLst>
            <pc:docMk/>
            <pc:sldMk cId="1560342768" sldId="477"/>
            <ac:spMk id="9" creationId="{E3A0B440-6D7C-DB9C-D761-F6E6572A7E6D}"/>
          </ac:spMkLst>
        </pc:spChg>
        <pc:picChg chg="del">
          <ac:chgData name="Nguyễn Thế Vịnh" userId="a881c40c-a7d5-41a6-b009-396c0bc77859" providerId="ADAL" clId="{268B90D0-ADA6-46B0-8D44-E07320ADC49E}" dt="2025-03-26T14:57:16.660" v="153" actId="478"/>
          <ac:picMkLst>
            <pc:docMk/>
            <pc:sldMk cId="1560342768" sldId="477"/>
            <ac:picMk id="7" creationId="{0F1EF2ED-7431-47BB-26B3-782A83BD2244}"/>
          </ac:picMkLst>
        </pc:picChg>
      </pc:sldChg>
      <pc:sldChg chg="addSp delSp modSp add mod">
        <pc:chgData name="Nguyễn Thế Vịnh" userId="a881c40c-a7d5-41a6-b009-396c0bc77859" providerId="ADAL" clId="{268B90D0-ADA6-46B0-8D44-E07320ADC49E}" dt="2025-03-26T14:58:26.607" v="169" actId="2711"/>
        <pc:sldMkLst>
          <pc:docMk/>
          <pc:sldMk cId="1684703666" sldId="478"/>
        </pc:sldMkLst>
        <pc:spChg chg="mod">
          <ac:chgData name="Nguyễn Thế Vịnh" userId="a881c40c-a7d5-41a6-b009-396c0bc77859" providerId="ADAL" clId="{268B90D0-ADA6-46B0-8D44-E07320ADC49E}" dt="2025-03-26T14:58:12.199" v="165"/>
          <ac:spMkLst>
            <pc:docMk/>
            <pc:sldMk cId="1684703666" sldId="478"/>
            <ac:spMk id="2" creationId="{075CC523-5519-05DB-ADCD-6F69BFF589E8}"/>
          </ac:spMkLst>
        </pc:spChg>
        <pc:spChg chg="add mod">
          <ac:chgData name="Nguyễn Thế Vịnh" userId="a881c40c-a7d5-41a6-b009-396c0bc77859" providerId="ADAL" clId="{268B90D0-ADA6-46B0-8D44-E07320ADC49E}" dt="2025-03-26T14:58:26.607" v="169" actId="2711"/>
          <ac:spMkLst>
            <pc:docMk/>
            <pc:sldMk cId="1684703666" sldId="478"/>
            <ac:spMk id="7" creationId="{9E064E73-7921-840A-CE97-EA146CB9C2C0}"/>
          </ac:spMkLst>
        </pc:spChg>
        <pc:spChg chg="del">
          <ac:chgData name="Nguyễn Thế Vịnh" userId="a881c40c-a7d5-41a6-b009-396c0bc77859" providerId="ADAL" clId="{268B90D0-ADA6-46B0-8D44-E07320ADC49E}" dt="2025-03-26T14:58:21.462" v="166" actId="478"/>
          <ac:spMkLst>
            <pc:docMk/>
            <pc:sldMk cId="1684703666" sldId="478"/>
            <ac:spMk id="9" creationId="{7F16BFEB-B647-85E1-E282-885C7B285D56}"/>
          </ac:spMkLst>
        </pc:spChg>
      </pc:sldChg>
      <pc:sldChg chg="addSp delSp modSp add mod">
        <pc:chgData name="Nguyễn Thế Vịnh" userId="a881c40c-a7d5-41a6-b009-396c0bc77859" providerId="ADAL" clId="{268B90D0-ADA6-46B0-8D44-E07320ADC49E}" dt="2025-03-26T14:58:49.760" v="175" actId="1076"/>
        <pc:sldMkLst>
          <pc:docMk/>
          <pc:sldMk cId="129859830" sldId="479"/>
        </pc:sldMkLst>
        <pc:spChg chg="mod">
          <ac:chgData name="Nguyễn Thế Vịnh" userId="a881c40c-a7d5-41a6-b009-396c0bc77859" providerId="ADAL" clId="{268B90D0-ADA6-46B0-8D44-E07320ADC49E}" dt="2025-03-26T14:58:36.099" v="171"/>
          <ac:spMkLst>
            <pc:docMk/>
            <pc:sldMk cId="129859830" sldId="479"/>
            <ac:spMk id="2" creationId="{0A198375-A456-540D-840F-FC5AA08C3711}"/>
          </ac:spMkLst>
        </pc:spChg>
        <pc:spChg chg="del">
          <ac:chgData name="Nguyễn Thế Vịnh" userId="a881c40c-a7d5-41a6-b009-396c0bc77859" providerId="ADAL" clId="{268B90D0-ADA6-46B0-8D44-E07320ADC49E}" dt="2025-03-26T14:58:41.727" v="172" actId="478"/>
          <ac:spMkLst>
            <pc:docMk/>
            <pc:sldMk cId="129859830" sldId="479"/>
            <ac:spMk id="7" creationId="{3D0CCF4C-F95E-2484-D346-CA53AC64EE2C}"/>
          </ac:spMkLst>
        </pc:spChg>
        <pc:spChg chg="add mod">
          <ac:chgData name="Nguyễn Thế Vịnh" userId="a881c40c-a7d5-41a6-b009-396c0bc77859" providerId="ADAL" clId="{268B90D0-ADA6-46B0-8D44-E07320ADC49E}" dt="2025-03-26T14:58:49.760" v="175" actId="1076"/>
          <ac:spMkLst>
            <pc:docMk/>
            <pc:sldMk cId="129859830" sldId="479"/>
            <ac:spMk id="8" creationId="{9E46569F-FDD2-656E-B9AB-18427753D8CE}"/>
          </ac:spMkLst>
        </pc:spChg>
      </pc:sldChg>
      <pc:sldChg chg="addSp delSp modSp add mod">
        <pc:chgData name="Nguyễn Thế Vịnh" userId="a881c40c-a7d5-41a6-b009-396c0bc77859" providerId="ADAL" clId="{268B90D0-ADA6-46B0-8D44-E07320ADC49E}" dt="2025-03-26T14:59:12.192" v="181" actId="1076"/>
        <pc:sldMkLst>
          <pc:docMk/>
          <pc:sldMk cId="689548719" sldId="480"/>
        </pc:sldMkLst>
        <pc:spChg chg="mod">
          <ac:chgData name="Nguyễn Thế Vịnh" userId="a881c40c-a7d5-41a6-b009-396c0bc77859" providerId="ADAL" clId="{268B90D0-ADA6-46B0-8D44-E07320ADC49E}" dt="2025-03-26T14:58:58.877" v="177"/>
          <ac:spMkLst>
            <pc:docMk/>
            <pc:sldMk cId="689548719" sldId="480"/>
            <ac:spMk id="2" creationId="{A2A81F1D-9CFD-45E4-B5F8-F045A24623EF}"/>
          </ac:spMkLst>
        </pc:spChg>
        <pc:spChg chg="add mod">
          <ac:chgData name="Nguyễn Thế Vịnh" userId="a881c40c-a7d5-41a6-b009-396c0bc77859" providerId="ADAL" clId="{268B90D0-ADA6-46B0-8D44-E07320ADC49E}" dt="2025-03-26T14:59:12.192" v="181" actId="1076"/>
          <ac:spMkLst>
            <pc:docMk/>
            <pc:sldMk cId="689548719" sldId="480"/>
            <ac:spMk id="7" creationId="{B92EFC87-5532-D9F8-6B7A-35448FEC5376}"/>
          </ac:spMkLst>
        </pc:spChg>
        <pc:spChg chg="del">
          <ac:chgData name="Nguyễn Thế Vịnh" userId="a881c40c-a7d5-41a6-b009-396c0bc77859" providerId="ADAL" clId="{268B90D0-ADA6-46B0-8D44-E07320ADC49E}" dt="2025-03-26T14:59:04.718" v="178" actId="478"/>
          <ac:spMkLst>
            <pc:docMk/>
            <pc:sldMk cId="689548719" sldId="480"/>
            <ac:spMk id="8" creationId="{E3B0670B-4328-A3AC-5A88-1C968661224E}"/>
          </ac:spMkLst>
        </pc:spChg>
      </pc:sldChg>
      <pc:sldChg chg="addSp delSp modSp add mod">
        <pc:chgData name="Nguyễn Thế Vịnh" userId="a881c40c-a7d5-41a6-b009-396c0bc77859" providerId="ADAL" clId="{268B90D0-ADA6-46B0-8D44-E07320ADC49E}" dt="2025-03-26T14:59:35.724" v="213" actId="20577"/>
        <pc:sldMkLst>
          <pc:docMk/>
          <pc:sldMk cId="407509632" sldId="481"/>
        </pc:sldMkLst>
        <pc:spChg chg="mod">
          <ac:chgData name="Nguyễn Thế Vịnh" userId="a881c40c-a7d5-41a6-b009-396c0bc77859" providerId="ADAL" clId="{268B90D0-ADA6-46B0-8D44-E07320ADC49E}" dt="2025-03-26T14:59:35.724" v="213" actId="20577"/>
          <ac:spMkLst>
            <pc:docMk/>
            <pc:sldMk cId="407509632" sldId="481"/>
            <ac:spMk id="2" creationId="{E55D214B-9B27-ABEF-1D71-18F6A6A1294D}"/>
          </ac:spMkLst>
        </pc:spChg>
        <pc:spChg chg="del">
          <ac:chgData name="Nguyễn Thế Vịnh" userId="a881c40c-a7d5-41a6-b009-396c0bc77859" providerId="ADAL" clId="{268B90D0-ADA6-46B0-8D44-E07320ADC49E}" dt="2025-03-26T14:59:24.735" v="183" actId="478"/>
          <ac:spMkLst>
            <pc:docMk/>
            <pc:sldMk cId="407509632" sldId="481"/>
            <ac:spMk id="7" creationId="{695B99BB-304E-9F34-AD05-CBD00881D738}"/>
          </ac:spMkLst>
        </pc:spChg>
        <pc:spChg chg="add mod">
          <ac:chgData name="Nguyễn Thế Vịnh" userId="a881c40c-a7d5-41a6-b009-396c0bc77859" providerId="ADAL" clId="{268B90D0-ADA6-46B0-8D44-E07320ADC49E}" dt="2025-03-26T14:59:31.399" v="186" actId="1076"/>
          <ac:spMkLst>
            <pc:docMk/>
            <pc:sldMk cId="407509632" sldId="481"/>
            <ac:spMk id="8" creationId="{4863A725-5795-0F52-C91F-5929D3A12E2E}"/>
          </ac:spMkLst>
        </pc:spChg>
      </pc:sldChg>
      <pc:sldChg chg="addSp delSp modSp add mod">
        <pc:chgData name="Nguyễn Thế Vịnh" userId="a881c40c-a7d5-41a6-b009-396c0bc77859" providerId="ADAL" clId="{268B90D0-ADA6-46B0-8D44-E07320ADC49E}" dt="2025-03-26T15:00:07.799" v="218" actId="1076"/>
        <pc:sldMkLst>
          <pc:docMk/>
          <pc:sldMk cId="3436112581" sldId="482"/>
        </pc:sldMkLst>
        <pc:spChg chg="mod">
          <ac:chgData name="Nguyễn Thế Vịnh" userId="a881c40c-a7d5-41a6-b009-396c0bc77859" providerId="ADAL" clId="{268B90D0-ADA6-46B0-8D44-E07320ADC49E}" dt="2025-03-26T14:59:49.131" v="215"/>
          <ac:spMkLst>
            <pc:docMk/>
            <pc:sldMk cId="3436112581" sldId="482"/>
            <ac:spMk id="2" creationId="{E15C3DE7-F1CD-714C-6C5D-96299E9BE9FE}"/>
          </ac:spMkLst>
        </pc:spChg>
        <pc:spChg chg="add mod">
          <ac:chgData name="Nguyễn Thế Vịnh" userId="a881c40c-a7d5-41a6-b009-396c0bc77859" providerId="ADAL" clId="{268B90D0-ADA6-46B0-8D44-E07320ADC49E}" dt="2025-03-26T15:00:07.799" v="218" actId="1076"/>
          <ac:spMkLst>
            <pc:docMk/>
            <pc:sldMk cId="3436112581" sldId="482"/>
            <ac:spMk id="7" creationId="{0E1D23C1-A559-2C44-62E6-2F6CCE738CE8}"/>
          </ac:spMkLst>
        </pc:spChg>
        <pc:spChg chg="del">
          <ac:chgData name="Nguyễn Thế Vịnh" userId="a881c40c-a7d5-41a6-b009-396c0bc77859" providerId="ADAL" clId="{268B90D0-ADA6-46B0-8D44-E07320ADC49E}" dt="2025-03-26T14:59:52.213" v="216" actId="478"/>
          <ac:spMkLst>
            <pc:docMk/>
            <pc:sldMk cId="3436112581" sldId="482"/>
            <ac:spMk id="8" creationId="{CA32372A-CA08-4AC5-9378-6442B8E699E0}"/>
          </ac:spMkLst>
        </pc:spChg>
        <pc:spChg chg="add mod">
          <ac:chgData name="Nguyễn Thế Vịnh" userId="a881c40c-a7d5-41a6-b009-396c0bc77859" providerId="ADAL" clId="{268B90D0-ADA6-46B0-8D44-E07320ADC49E}" dt="2025-03-26T15:00:07.799" v="218" actId="1076"/>
          <ac:spMkLst>
            <pc:docMk/>
            <pc:sldMk cId="3436112581" sldId="482"/>
            <ac:spMk id="9" creationId="{82C83F5A-3C32-CA4F-8307-A8CBF3A76C2F}"/>
          </ac:spMkLst>
        </pc:spChg>
        <pc:spChg chg="add mod">
          <ac:chgData name="Nguyễn Thế Vịnh" userId="a881c40c-a7d5-41a6-b009-396c0bc77859" providerId="ADAL" clId="{268B90D0-ADA6-46B0-8D44-E07320ADC49E}" dt="2025-03-26T15:00:07.799" v="218" actId="1076"/>
          <ac:spMkLst>
            <pc:docMk/>
            <pc:sldMk cId="3436112581" sldId="482"/>
            <ac:spMk id="10" creationId="{CF6D4C19-E816-F933-FBDF-A4222521A209}"/>
          </ac:spMkLst>
        </pc:spChg>
      </pc:sldChg>
      <pc:sldChg chg="addSp delSp modSp add mod">
        <pc:chgData name="Nguyễn Thế Vịnh" userId="a881c40c-a7d5-41a6-b009-396c0bc77859" providerId="ADAL" clId="{268B90D0-ADA6-46B0-8D44-E07320ADC49E}" dt="2025-03-26T15:01:18.283" v="273" actId="20577"/>
        <pc:sldMkLst>
          <pc:docMk/>
          <pc:sldMk cId="1870524548" sldId="483"/>
        </pc:sldMkLst>
        <pc:spChg chg="mod">
          <ac:chgData name="Nguyễn Thế Vịnh" userId="a881c40c-a7d5-41a6-b009-396c0bc77859" providerId="ADAL" clId="{268B90D0-ADA6-46B0-8D44-E07320ADC49E}" dt="2025-03-26T15:01:18.283" v="273" actId="20577"/>
          <ac:spMkLst>
            <pc:docMk/>
            <pc:sldMk cId="1870524548" sldId="483"/>
            <ac:spMk id="2" creationId="{C142CF61-E4C0-2650-8398-5894817B3D6A}"/>
          </ac:spMkLst>
        </pc:spChg>
        <pc:spChg chg="del">
          <ac:chgData name="Nguyễn Thế Vịnh" userId="a881c40c-a7d5-41a6-b009-396c0bc77859" providerId="ADAL" clId="{268B90D0-ADA6-46B0-8D44-E07320ADC49E}" dt="2025-03-26T15:00:30.470" v="251" actId="478"/>
          <ac:spMkLst>
            <pc:docMk/>
            <pc:sldMk cId="1870524548" sldId="483"/>
            <ac:spMk id="7" creationId="{02BFBC3E-08F7-FB32-EA19-D8B1C7FE58A6}"/>
          </ac:spMkLst>
        </pc:spChg>
        <pc:spChg chg="del">
          <ac:chgData name="Nguyễn Thế Vịnh" userId="a881c40c-a7d5-41a6-b009-396c0bc77859" providerId="ADAL" clId="{268B90D0-ADA6-46B0-8D44-E07320ADC49E}" dt="2025-03-26T15:00:30.470" v="251" actId="478"/>
          <ac:spMkLst>
            <pc:docMk/>
            <pc:sldMk cId="1870524548" sldId="483"/>
            <ac:spMk id="9" creationId="{1E5CEB1D-2668-9A95-CA93-A78CA63AAB1E}"/>
          </ac:spMkLst>
        </pc:spChg>
        <pc:spChg chg="del">
          <ac:chgData name="Nguyễn Thế Vịnh" userId="a881c40c-a7d5-41a6-b009-396c0bc77859" providerId="ADAL" clId="{268B90D0-ADA6-46B0-8D44-E07320ADC49E}" dt="2025-03-26T15:00:30.470" v="251" actId="478"/>
          <ac:spMkLst>
            <pc:docMk/>
            <pc:sldMk cId="1870524548" sldId="483"/>
            <ac:spMk id="10" creationId="{40B0842B-A1A7-602D-A651-D8978040B6CF}"/>
          </ac:spMkLst>
        </pc:spChg>
        <pc:picChg chg="add mod">
          <ac:chgData name="Nguyễn Thế Vịnh" userId="a881c40c-a7d5-41a6-b009-396c0bc77859" providerId="ADAL" clId="{268B90D0-ADA6-46B0-8D44-E07320ADC49E}" dt="2025-03-26T15:00:38.073" v="253" actId="1076"/>
          <ac:picMkLst>
            <pc:docMk/>
            <pc:sldMk cId="1870524548" sldId="483"/>
            <ac:picMk id="8" creationId="{D76E09AA-29F1-49E9-03FF-C9A291814506}"/>
          </ac:picMkLst>
        </pc:picChg>
      </pc:sldChg>
      <pc:sldChg chg="addSp delSp modSp add mod">
        <pc:chgData name="Nguyễn Thế Vịnh" userId="a881c40c-a7d5-41a6-b009-396c0bc77859" providerId="ADAL" clId="{268B90D0-ADA6-46B0-8D44-E07320ADC49E}" dt="2025-03-26T15:01:14.040" v="269" actId="20577"/>
        <pc:sldMkLst>
          <pc:docMk/>
          <pc:sldMk cId="1110560034" sldId="484"/>
        </pc:sldMkLst>
        <pc:spChg chg="mod">
          <ac:chgData name="Nguyễn Thế Vịnh" userId="a881c40c-a7d5-41a6-b009-396c0bc77859" providerId="ADAL" clId="{268B90D0-ADA6-46B0-8D44-E07320ADC49E}" dt="2025-03-26T15:01:14.040" v="269" actId="20577"/>
          <ac:spMkLst>
            <pc:docMk/>
            <pc:sldMk cId="1110560034" sldId="484"/>
            <ac:spMk id="2" creationId="{E7FB7F19-08A1-43E7-3D04-B39BBFAE7166}"/>
          </ac:spMkLst>
        </pc:spChg>
        <pc:picChg chg="add mod">
          <ac:chgData name="Nguyễn Thế Vịnh" userId="a881c40c-a7d5-41a6-b009-396c0bc77859" providerId="ADAL" clId="{268B90D0-ADA6-46B0-8D44-E07320ADC49E}" dt="2025-03-26T15:00:52.933" v="257" actId="1076"/>
          <ac:picMkLst>
            <pc:docMk/>
            <pc:sldMk cId="1110560034" sldId="484"/>
            <ac:picMk id="7" creationId="{C48DC1DA-EDBF-9410-77C0-3B8488912DFA}"/>
          </ac:picMkLst>
        </pc:picChg>
        <pc:picChg chg="del">
          <ac:chgData name="Nguyễn Thế Vịnh" userId="a881c40c-a7d5-41a6-b009-396c0bc77859" providerId="ADAL" clId="{268B90D0-ADA6-46B0-8D44-E07320ADC49E}" dt="2025-03-26T15:00:48.777" v="255" actId="478"/>
          <ac:picMkLst>
            <pc:docMk/>
            <pc:sldMk cId="1110560034" sldId="484"/>
            <ac:picMk id="8" creationId="{EFD1F8E3-61E7-F8E2-17DC-2DFE0DBCBB43}"/>
          </ac:picMkLst>
        </pc:picChg>
      </pc:sldChg>
      <pc:sldChg chg="addSp delSp modSp add mod">
        <pc:chgData name="Nguyễn Thế Vịnh" userId="a881c40c-a7d5-41a6-b009-396c0bc77859" providerId="ADAL" clId="{268B90D0-ADA6-46B0-8D44-E07320ADC49E}" dt="2025-03-26T15:01:09.675" v="265" actId="20577"/>
        <pc:sldMkLst>
          <pc:docMk/>
          <pc:sldMk cId="1654236639" sldId="485"/>
        </pc:sldMkLst>
        <pc:spChg chg="mod">
          <ac:chgData name="Nguyễn Thế Vịnh" userId="a881c40c-a7d5-41a6-b009-396c0bc77859" providerId="ADAL" clId="{268B90D0-ADA6-46B0-8D44-E07320ADC49E}" dt="2025-03-26T15:01:09.675" v="265" actId="20577"/>
          <ac:spMkLst>
            <pc:docMk/>
            <pc:sldMk cId="1654236639" sldId="485"/>
            <ac:spMk id="2" creationId="{1538BBA5-70EA-B83E-583A-F89289328B5D}"/>
          </ac:spMkLst>
        </pc:spChg>
        <pc:picChg chg="del">
          <ac:chgData name="Nguyễn Thế Vịnh" userId="a881c40c-a7d5-41a6-b009-396c0bc77859" providerId="ADAL" clId="{268B90D0-ADA6-46B0-8D44-E07320ADC49E}" dt="2025-03-26T15:00:57.680" v="259" actId="478"/>
          <ac:picMkLst>
            <pc:docMk/>
            <pc:sldMk cId="1654236639" sldId="485"/>
            <ac:picMk id="7" creationId="{C9D9C9A2-1FB2-F3C7-14FE-9B2122806428}"/>
          </ac:picMkLst>
        </pc:picChg>
        <pc:picChg chg="add mod">
          <ac:chgData name="Nguyễn Thế Vịnh" userId="a881c40c-a7d5-41a6-b009-396c0bc77859" providerId="ADAL" clId="{268B90D0-ADA6-46B0-8D44-E07320ADC49E}" dt="2025-03-26T15:01:06.711" v="261" actId="1076"/>
          <ac:picMkLst>
            <pc:docMk/>
            <pc:sldMk cId="1654236639" sldId="485"/>
            <ac:picMk id="8" creationId="{A364148E-A364-C496-024B-259715F4B895}"/>
          </ac:picMkLst>
        </pc:picChg>
      </pc:sldChg>
      <pc:sldChg chg="addSp delSp modSp add mod">
        <pc:chgData name="Nguyễn Thế Vịnh" userId="a881c40c-a7d5-41a6-b009-396c0bc77859" providerId="ADAL" clId="{268B90D0-ADA6-46B0-8D44-E07320ADC49E}" dt="2025-03-26T15:01:35.496" v="277" actId="1076"/>
        <pc:sldMkLst>
          <pc:docMk/>
          <pc:sldMk cId="2292252412" sldId="486"/>
        </pc:sldMkLst>
        <pc:picChg chg="add mod">
          <ac:chgData name="Nguyễn Thế Vịnh" userId="a881c40c-a7d5-41a6-b009-396c0bc77859" providerId="ADAL" clId="{268B90D0-ADA6-46B0-8D44-E07320ADC49E}" dt="2025-03-26T15:01:35.496" v="277" actId="1076"/>
          <ac:picMkLst>
            <pc:docMk/>
            <pc:sldMk cId="2292252412" sldId="486"/>
            <ac:picMk id="7" creationId="{56C9A670-AC63-1339-B830-215D56956FBD}"/>
          </ac:picMkLst>
        </pc:picChg>
        <pc:picChg chg="del">
          <ac:chgData name="Nguyễn Thế Vịnh" userId="a881c40c-a7d5-41a6-b009-396c0bc77859" providerId="ADAL" clId="{268B90D0-ADA6-46B0-8D44-E07320ADC49E}" dt="2025-03-26T15:01:31.463" v="275" actId="478"/>
          <ac:picMkLst>
            <pc:docMk/>
            <pc:sldMk cId="2292252412" sldId="486"/>
            <ac:picMk id="8" creationId="{6A544461-3DB6-87D1-C53D-11B38DDA1AB0}"/>
          </ac:picMkLst>
        </pc:picChg>
      </pc:sldChg>
      <pc:sldChg chg="addSp delSp modSp add mod">
        <pc:chgData name="Nguyễn Thế Vịnh" userId="a881c40c-a7d5-41a6-b009-396c0bc77859" providerId="ADAL" clId="{268B90D0-ADA6-46B0-8D44-E07320ADC49E}" dt="2025-03-26T15:01:51.068" v="281" actId="1076"/>
        <pc:sldMkLst>
          <pc:docMk/>
          <pc:sldMk cId="2263870527" sldId="487"/>
        </pc:sldMkLst>
        <pc:picChg chg="del">
          <ac:chgData name="Nguyễn Thế Vịnh" userId="a881c40c-a7d5-41a6-b009-396c0bc77859" providerId="ADAL" clId="{268B90D0-ADA6-46B0-8D44-E07320ADC49E}" dt="2025-03-26T15:01:41.993" v="279" actId="478"/>
          <ac:picMkLst>
            <pc:docMk/>
            <pc:sldMk cId="2263870527" sldId="487"/>
            <ac:picMk id="7" creationId="{CAD91A76-6E6F-587B-1BF6-3D8D9F0BF29B}"/>
          </ac:picMkLst>
        </pc:picChg>
        <pc:picChg chg="add mod">
          <ac:chgData name="Nguyễn Thế Vịnh" userId="a881c40c-a7d5-41a6-b009-396c0bc77859" providerId="ADAL" clId="{268B90D0-ADA6-46B0-8D44-E07320ADC49E}" dt="2025-03-26T15:01:51.068" v="281" actId="1076"/>
          <ac:picMkLst>
            <pc:docMk/>
            <pc:sldMk cId="2263870527" sldId="487"/>
            <ac:picMk id="8" creationId="{14E9C468-A046-C4C8-9886-1E098D1CE44F}"/>
          </ac:picMkLst>
        </pc:picChg>
      </pc:sldChg>
      <pc:sldChg chg="addSp delSp modSp add mod">
        <pc:chgData name="Nguyễn Thế Vịnh" userId="a881c40c-a7d5-41a6-b009-396c0bc77859" providerId="ADAL" clId="{268B90D0-ADA6-46B0-8D44-E07320ADC49E}" dt="2025-03-26T15:02:03.179" v="285" actId="1076"/>
        <pc:sldMkLst>
          <pc:docMk/>
          <pc:sldMk cId="980067488" sldId="488"/>
        </pc:sldMkLst>
        <pc:picChg chg="add mod">
          <ac:chgData name="Nguyễn Thế Vịnh" userId="a881c40c-a7d5-41a6-b009-396c0bc77859" providerId="ADAL" clId="{268B90D0-ADA6-46B0-8D44-E07320ADC49E}" dt="2025-03-26T15:02:03.179" v="285" actId="1076"/>
          <ac:picMkLst>
            <pc:docMk/>
            <pc:sldMk cId="980067488" sldId="488"/>
            <ac:picMk id="7" creationId="{6D267BC7-0F7D-3F1E-397B-509FC66C2283}"/>
          </ac:picMkLst>
        </pc:picChg>
        <pc:picChg chg="del">
          <ac:chgData name="Nguyễn Thế Vịnh" userId="a881c40c-a7d5-41a6-b009-396c0bc77859" providerId="ADAL" clId="{268B90D0-ADA6-46B0-8D44-E07320ADC49E}" dt="2025-03-26T15:02:00.573" v="283" actId="478"/>
          <ac:picMkLst>
            <pc:docMk/>
            <pc:sldMk cId="980067488" sldId="488"/>
            <ac:picMk id="8" creationId="{7510B139-9164-8019-A6E1-93365C97A914}"/>
          </ac:picMkLst>
        </pc:picChg>
      </pc:sldChg>
      <pc:sldChg chg="addSp delSp modSp add mod">
        <pc:chgData name="Nguyễn Thế Vịnh" userId="a881c40c-a7d5-41a6-b009-396c0bc77859" providerId="ADAL" clId="{268B90D0-ADA6-46B0-8D44-E07320ADC49E}" dt="2025-03-26T15:02:15.503" v="289" actId="1076"/>
        <pc:sldMkLst>
          <pc:docMk/>
          <pc:sldMk cId="186900651" sldId="489"/>
        </pc:sldMkLst>
        <pc:picChg chg="del">
          <ac:chgData name="Nguyễn Thế Vịnh" userId="a881c40c-a7d5-41a6-b009-396c0bc77859" providerId="ADAL" clId="{268B90D0-ADA6-46B0-8D44-E07320ADC49E}" dt="2025-03-26T15:02:12.518" v="287" actId="478"/>
          <ac:picMkLst>
            <pc:docMk/>
            <pc:sldMk cId="186900651" sldId="489"/>
            <ac:picMk id="7" creationId="{2A0892E3-723D-2967-E5F1-12A77A826DE0}"/>
          </ac:picMkLst>
        </pc:picChg>
        <pc:picChg chg="add mod">
          <ac:chgData name="Nguyễn Thế Vịnh" userId="a881c40c-a7d5-41a6-b009-396c0bc77859" providerId="ADAL" clId="{268B90D0-ADA6-46B0-8D44-E07320ADC49E}" dt="2025-03-26T15:02:15.503" v="289" actId="1076"/>
          <ac:picMkLst>
            <pc:docMk/>
            <pc:sldMk cId="186900651" sldId="489"/>
            <ac:picMk id="8" creationId="{CEC090E3-BC7D-B507-4CD7-96B1F326C2E1}"/>
          </ac:picMkLst>
        </pc:picChg>
      </pc:sldChg>
      <pc:sldChg chg="addSp delSp modSp add mod">
        <pc:chgData name="Nguyễn Thế Vịnh" userId="a881c40c-a7d5-41a6-b009-396c0bc77859" providerId="ADAL" clId="{268B90D0-ADA6-46B0-8D44-E07320ADC49E}" dt="2025-03-26T15:02:27.398" v="293" actId="1076"/>
        <pc:sldMkLst>
          <pc:docMk/>
          <pc:sldMk cId="3349275782" sldId="490"/>
        </pc:sldMkLst>
        <pc:picChg chg="add mod">
          <ac:chgData name="Nguyễn Thế Vịnh" userId="a881c40c-a7d5-41a6-b009-396c0bc77859" providerId="ADAL" clId="{268B90D0-ADA6-46B0-8D44-E07320ADC49E}" dt="2025-03-26T15:02:27.398" v="293" actId="1076"/>
          <ac:picMkLst>
            <pc:docMk/>
            <pc:sldMk cId="3349275782" sldId="490"/>
            <ac:picMk id="7" creationId="{4A2AF52D-646E-6804-588B-1E2ABC59F9AF}"/>
          </ac:picMkLst>
        </pc:picChg>
        <pc:picChg chg="del">
          <ac:chgData name="Nguyễn Thế Vịnh" userId="a881c40c-a7d5-41a6-b009-396c0bc77859" providerId="ADAL" clId="{268B90D0-ADA6-46B0-8D44-E07320ADC49E}" dt="2025-03-26T15:02:24.274" v="291" actId="478"/>
          <ac:picMkLst>
            <pc:docMk/>
            <pc:sldMk cId="3349275782" sldId="490"/>
            <ac:picMk id="8" creationId="{110056F9-42D5-DC28-1AFC-65DF9F88B804}"/>
          </ac:picMkLst>
        </pc:picChg>
      </pc:sldChg>
      <pc:sldChg chg="addSp delSp modSp add mod">
        <pc:chgData name="Nguyễn Thế Vịnh" userId="a881c40c-a7d5-41a6-b009-396c0bc77859" providerId="ADAL" clId="{268B90D0-ADA6-46B0-8D44-E07320ADC49E}" dt="2025-03-26T15:02:39.196" v="297" actId="1076"/>
        <pc:sldMkLst>
          <pc:docMk/>
          <pc:sldMk cId="846875076" sldId="491"/>
        </pc:sldMkLst>
        <pc:picChg chg="del">
          <ac:chgData name="Nguyễn Thế Vịnh" userId="a881c40c-a7d5-41a6-b009-396c0bc77859" providerId="ADAL" clId="{268B90D0-ADA6-46B0-8D44-E07320ADC49E}" dt="2025-03-26T15:02:35.122" v="295" actId="478"/>
          <ac:picMkLst>
            <pc:docMk/>
            <pc:sldMk cId="846875076" sldId="491"/>
            <ac:picMk id="7" creationId="{FEF4889F-5671-18EA-2AF6-F63D9B78035E}"/>
          </ac:picMkLst>
        </pc:picChg>
        <pc:picChg chg="add mod">
          <ac:chgData name="Nguyễn Thế Vịnh" userId="a881c40c-a7d5-41a6-b009-396c0bc77859" providerId="ADAL" clId="{268B90D0-ADA6-46B0-8D44-E07320ADC49E}" dt="2025-03-26T15:02:39.196" v="297" actId="1076"/>
          <ac:picMkLst>
            <pc:docMk/>
            <pc:sldMk cId="846875076" sldId="491"/>
            <ac:picMk id="8" creationId="{627BA70A-E51D-033D-10B5-1BE6E7AAE0D5}"/>
          </ac:picMkLst>
        </pc:picChg>
      </pc:sldChg>
      <pc:sldChg chg="addSp delSp modSp add mod">
        <pc:chgData name="Nguyễn Thế Vịnh" userId="a881c40c-a7d5-41a6-b009-396c0bc77859" providerId="ADAL" clId="{268B90D0-ADA6-46B0-8D44-E07320ADC49E}" dt="2025-03-26T15:04:05.711" v="317" actId="2711"/>
        <pc:sldMkLst>
          <pc:docMk/>
          <pc:sldMk cId="2100433071" sldId="492"/>
        </pc:sldMkLst>
        <pc:spChg chg="mod">
          <ac:chgData name="Nguyễn Thế Vịnh" userId="a881c40c-a7d5-41a6-b009-396c0bc77859" providerId="ADAL" clId="{268B90D0-ADA6-46B0-8D44-E07320ADC49E}" dt="2025-03-26T15:02:47.275" v="300"/>
          <ac:spMkLst>
            <pc:docMk/>
            <pc:sldMk cId="2100433071" sldId="492"/>
            <ac:spMk id="10" creationId="{246D76DD-A948-FA01-EEB4-9CA353BED0C6}"/>
          </ac:spMkLst>
        </pc:spChg>
        <pc:spChg chg="add mod">
          <ac:chgData name="Nguyễn Thế Vịnh" userId="a881c40c-a7d5-41a6-b009-396c0bc77859" providerId="ADAL" clId="{268B90D0-ADA6-46B0-8D44-E07320ADC49E}" dt="2025-03-26T15:04:05.711" v="317" actId="2711"/>
          <ac:spMkLst>
            <pc:docMk/>
            <pc:sldMk cId="2100433071" sldId="492"/>
            <ac:spMk id="11" creationId="{EE5BBD21-99B6-8E8A-FE42-086964DA32E5}"/>
          </ac:spMkLst>
        </pc:spChg>
        <pc:grpChg chg="add mod">
          <ac:chgData name="Nguyễn Thế Vịnh" userId="a881c40c-a7d5-41a6-b009-396c0bc77859" providerId="ADAL" clId="{268B90D0-ADA6-46B0-8D44-E07320ADC49E}" dt="2025-03-26T15:03:58.867" v="314" actId="1076"/>
          <ac:grpSpMkLst>
            <pc:docMk/>
            <pc:sldMk cId="2100433071" sldId="492"/>
            <ac:grpSpMk id="7" creationId="{B93F3AF7-07FF-6FE2-F602-E04CC3B06EF7}"/>
          </ac:grpSpMkLst>
        </pc:grpChg>
        <pc:picChg chg="del">
          <ac:chgData name="Nguyễn Thế Vịnh" userId="a881c40c-a7d5-41a6-b009-396c0bc77859" providerId="ADAL" clId="{268B90D0-ADA6-46B0-8D44-E07320ADC49E}" dt="2025-03-26T15:02:46.939" v="299" actId="478"/>
          <ac:picMkLst>
            <pc:docMk/>
            <pc:sldMk cId="2100433071" sldId="492"/>
            <ac:picMk id="8" creationId="{4F9FE9D2-7F9B-8785-70E5-14A56E3D3A23}"/>
          </ac:picMkLst>
        </pc:picChg>
        <pc:picChg chg="mod">
          <ac:chgData name="Nguyễn Thế Vịnh" userId="a881c40c-a7d5-41a6-b009-396c0bc77859" providerId="ADAL" clId="{268B90D0-ADA6-46B0-8D44-E07320ADC49E}" dt="2025-03-26T15:02:47.275" v="300"/>
          <ac:picMkLst>
            <pc:docMk/>
            <pc:sldMk cId="2100433071" sldId="492"/>
            <ac:picMk id="9" creationId="{243690A3-2984-EE26-5452-F3D3291BE836}"/>
          </ac:picMkLst>
        </pc:picChg>
      </pc:sldChg>
      <pc:sldChg chg="addSp delSp modSp add mod">
        <pc:chgData name="Nguyễn Thế Vịnh" userId="a881c40c-a7d5-41a6-b009-396c0bc77859" providerId="ADAL" clId="{268B90D0-ADA6-46B0-8D44-E07320ADC49E}" dt="2025-03-26T15:03:45.702" v="313" actId="2711"/>
        <pc:sldMkLst>
          <pc:docMk/>
          <pc:sldMk cId="856596737" sldId="493"/>
        </pc:sldMkLst>
        <pc:spChg chg="mod">
          <ac:chgData name="Nguyễn Thế Vịnh" userId="a881c40c-a7d5-41a6-b009-396c0bc77859" providerId="ADAL" clId="{268B90D0-ADA6-46B0-8D44-E07320ADC49E}" dt="2025-03-26T15:03:45.702" v="313" actId="2711"/>
          <ac:spMkLst>
            <pc:docMk/>
            <pc:sldMk cId="856596737" sldId="493"/>
            <ac:spMk id="2" creationId="{86D86F78-BD9C-3E40-CCF6-D9DB6AD0D9A7}"/>
          </ac:spMkLst>
        </pc:spChg>
        <pc:spChg chg="mod">
          <ac:chgData name="Nguyễn Thế Vịnh" userId="a881c40c-a7d5-41a6-b009-396c0bc77859" providerId="ADAL" clId="{268B90D0-ADA6-46B0-8D44-E07320ADC49E}" dt="2025-03-26T15:02:57.933" v="303"/>
          <ac:spMkLst>
            <pc:docMk/>
            <pc:sldMk cId="856596737" sldId="493"/>
            <ac:spMk id="12" creationId="{F03541B3-3996-7548-7F92-7EC67C8C4A6E}"/>
          </ac:spMkLst>
        </pc:spChg>
        <pc:spChg chg="add mod">
          <ac:chgData name="Nguyễn Thế Vịnh" userId="a881c40c-a7d5-41a6-b009-396c0bc77859" providerId="ADAL" clId="{268B90D0-ADA6-46B0-8D44-E07320ADC49E}" dt="2025-03-26T15:03:38.505" v="312" actId="1076"/>
          <ac:spMkLst>
            <pc:docMk/>
            <pc:sldMk cId="856596737" sldId="493"/>
            <ac:spMk id="13" creationId="{8310EF7D-3771-D02E-BE99-72B70FA077F3}"/>
          </ac:spMkLst>
        </pc:spChg>
        <pc:grpChg chg="del">
          <ac:chgData name="Nguyễn Thế Vịnh" userId="a881c40c-a7d5-41a6-b009-396c0bc77859" providerId="ADAL" clId="{268B90D0-ADA6-46B0-8D44-E07320ADC49E}" dt="2025-03-26T15:02:57.516" v="302" actId="478"/>
          <ac:grpSpMkLst>
            <pc:docMk/>
            <pc:sldMk cId="856596737" sldId="493"/>
            <ac:grpSpMk id="7" creationId="{6E7A886F-9CB2-64D3-F9AF-A603A09142B7}"/>
          </ac:grpSpMkLst>
        </pc:grpChg>
        <pc:grpChg chg="add mod">
          <ac:chgData name="Nguyễn Thế Vịnh" userId="a881c40c-a7d5-41a6-b009-396c0bc77859" providerId="ADAL" clId="{268B90D0-ADA6-46B0-8D44-E07320ADC49E}" dt="2025-03-26T15:02:57.933" v="303"/>
          <ac:grpSpMkLst>
            <pc:docMk/>
            <pc:sldMk cId="856596737" sldId="493"/>
            <ac:grpSpMk id="8" creationId="{986A6743-BF0E-0C9C-7167-71271041FC27}"/>
          </ac:grpSpMkLst>
        </pc:grpChg>
        <pc:picChg chg="mod">
          <ac:chgData name="Nguyễn Thế Vịnh" userId="a881c40c-a7d5-41a6-b009-396c0bc77859" providerId="ADAL" clId="{268B90D0-ADA6-46B0-8D44-E07320ADC49E}" dt="2025-03-26T15:02:57.933" v="303"/>
          <ac:picMkLst>
            <pc:docMk/>
            <pc:sldMk cId="856596737" sldId="493"/>
            <ac:picMk id="11" creationId="{6CF43E9D-31D7-133E-3EED-D13596948D2A}"/>
          </ac:picMkLst>
        </pc:picChg>
      </pc:sldChg>
      <pc:sldChg chg="addSp delSp modSp add mod">
        <pc:chgData name="Nguyễn Thế Vịnh" userId="a881c40c-a7d5-41a6-b009-396c0bc77859" providerId="ADAL" clId="{268B90D0-ADA6-46B0-8D44-E07320ADC49E}" dt="2025-03-26T15:04:40.224" v="324" actId="1076"/>
        <pc:sldMkLst>
          <pc:docMk/>
          <pc:sldMk cId="2728518295" sldId="494"/>
        </pc:sldMkLst>
        <pc:spChg chg="del">
          <ac:chgData name="Nguyễn Thế Vịnh" userId="a881c40c-a7d5-41a6-b009-396c0bc77859" providerId="ADAL" clId="{268B90D0-ADA6-46B0-8D44-E07320ADC49E}" dt="2025-03-26T15:04:38.197" v="323" actId="478"/>
          <ac:spMkLst>
            <pc:docMk/>
            <pc:sldMk cId="2728518295" sldId="494"/>
            <ac:spMk id="13" creationId="{68EE8499-2540-D0CB-719B-79AA94B583AE}"/>
          </ac:spMkLst>
        </pc:spChg>
        <pc:grpChg chg="del">
          <ac:chgData name="Nguyễn Thế Vịnh" userId="a881c40c-a7d5-41a6-b009-396c0bc77859" providerId="ADAL" clId="{268B90D0-ADA6-46B0-8D44-E07320ADC49E}" dt="2025-03-26T15:04:30.024" v="319" actId="478"/>
          <ac:grpSpMkLst>
            <pc:docMk/>
            <pc:sldMk cId="2728518295" sldId="494"/>
            <ac:grpSpMk id="8" creationId="{542C225A-5D8C-43E9-81DE-AE79D445045F}"/>
          </ac:grpSpMkLst>
        </pc:grpChg>
        <pc:picChg chg="add mod">
          <ac:chgData name="Nguyễn Thế Vịnh" userId="a881c40c-a7d5-41a6-b009-396c0bc77859" providerId="ADAL" clId="{268B90D0-ADA6-46B0-8D44-E07320ADC49E}" dt="2025-03-26T15:04:40.224" v="324" actId="1076"/>
          <ac:picMkLst>
            <pc:docMk/>
            <pc:sldMk cId="2728518295" sldId="494"/>
            <ac:picMk id="7" creationId="{67C7659D-E8CB-B1D0-DEBD-257CE6A2ADA0}"/>
          </ac:picMkLst>
        </pc:picChg>
      </pc:sldChg>
      <pc:sldChg chg="addSp delSp modSp add mod">
        <pc:chgData name="Nguyễn Thế Vịnh" userId="a881c40c-a7d5-41a6-b009-396c0bc77859" providerId="ADAL" clId="{268B90D0-ADA6-46B0-8D44-E07320ADC49E}" dt="2025-03-26T15:04:57.827" v="328" actId="1076"/>
        <pc:sldMkLst>
          <pc:docMk/>
          <pc:sldMk cId="2789543712" sldId="495"/>
        </pc:sldMkLst>
        <pc:spChg chg="mod">
          <ac:chgData name="Nguyễn Thế Vịnh" userId="a881c40c-a7d5-41a6-b009-396c0bc77859" providerId="ADAL" clId="{268B90D0-ADA6-46B0-8D44-E07320ADC49E}" dt="2025-03-26T15:04:52.773" v="327"/>
          <ac:spMkLst>
            <pc:docMk/>
            <pc:sldMk cId="2789543712" sldId="495"/>
            <ac:spMk id="10" creationId="{9D0CEA5E-3937-2343-A633-83766A674816}"/>
          </ac:spMkLst>
        </pc:spChg>
        <pc:grpChg chg="add mod">
          <ac:chgData name="Nguyễn Thế Vịnh" userId="a881c40c-a7d5-41a6-b009-396c0bc77859" providerId="ADAL" clId="{268B90D0-ADA6-46B0-8D44-E07320ADC49E}" dt="2025-03-26T15:04:57.827" v="328" actId="1076"/>
          <ac:grpSpMkLst>
            <pc:docMk/>
            <pc:sldMk cId="2789543712" sldId="495"/>
            <ac:grpSpMk id="8" creationId="{090374E8-B4B1-0A1C-4498-809DB47D3E96}"/>
          </ac:grpSpMkLst>
        </pc:grpChg>
        <pc:picChg chg="del">
          <ac:chgData name="Nguyễn Thế Vịnh" userId="a881c40c-a7d5-41a6-b009-396c0bc77859" providerId="ADAL" clId="{268B90D0-ADA6-46B0-8D44-E07320ADC49E}" dt="2025-03-26T15:04:51.240" v="326" actId="478"/>
          <ac:picMkLst>
            <pc:docMk/>
            <pc:sldMk cId="2789543712" sldId="495"/>
            <ac:picMk id="7" creationId="{C77536E0-3604-7DD1-20FF-F23F3E63BB91}"/>
          </ac:picMkLst>
        </pc:picChg>
        <pc:picChg chg="mod">
          <ac:chgData name="Nguyễn Thế Vịnh" userId="a881c40c-a7d5-41a6-b009-396c0bc77859" providerId="ADAL" clId="{268B90D0-ADA6-46B0-8D44-E07320ADC49E}" dt="2025-03-26T15:04:52.773" v="327"/>
          <ac:picMkLst>
            <pc:docMk/>
            <pc:sldMk cId="2789543712" sldId="495"/>
            <ac:picMk id="9" creationId="{875BBBF5-62F8-E24F-F804-44F5F9C28915}"/>
          </ac:picMkLst>
        </pc:picChg>
      </pc:sldChg>
      <pc:sldChg chg="addSp delSp modSp add mod">
        <pc:chgData name="Nguyễn Thế Vịnh" userId="a881c40c-a7d5-41a6-b009-396c0bc77859" providerId="ADAL" clId="{268B90D0-ADA6-46B0-8D44-E07320ADC49E}" dt="2025-03-26T15:05:38.458" v="335" actId="2711"/>
        <pc:sldMkLst>
          <pc:docMk/>
          <pc:sldMk cId="1202421692" sldId="496"/>
        </pc:sldMkLst>
        <pc:spChg chg="mod">
          <ac:chgData name="Nguyễn Thế Vịnh" userId="a881c40c-a7d5-41a6-b009-396c0bc77859" providerId="ADAL" clId="{268B90D0-ADA6-46B0-8D44-E07320ADC49E}" dt="2025-03-26T15:05:38.458" v="335" actId="2711"/>
          <ac:spMkLst>
            <pc:docMk/>
            <pc:sldMk cId="1202421692" sldId="496"/>
            <ac:spMk id="2" creationId="{BD4D1EA5-7CE4-FFE6-1512-4E9C5974D061}"/>
          </ac:spMkLst>
        </pc:spChg>
        <pc:grpChg chg="del">
          <ac:chgData name="Nguyễn Thế Vịnh" userId="a881c40c-a7d5-41a6-b009-396c0bc77859" providerId="ADAL" clId="{268B90D0-ADA6-46B0-8D44-E07320ADC49E}" dt="2025-03-26T15:05:20.249" v="330" actId="478"/>
          <ac:grpSpMkLst>
            <pc:docMk/>
            <pc:sldMk cId="1202421692" sldId="496"/>
            <ac:grpSpMk id="8" creationId="{DCEC9B7F-3312-9D1B-4AA4-D9D8D1EAD2A0}"/>
          </ac:grpSpMkLst>
        </pc:grpChg>
        <pc:picChg chg="add mod">
          <ac:chgData name="Nguyễn Thế Vịnh" userId="a881c40c-a7d5-41a6-b009-396c0bc77859" providerId="ADAL" clId="{268B90D0-ADA6-46B0-8D44-E07320ADC49E}" dt="2025-03-26T15:05:26.620" v="332" actId="1076"/>
          <ac:picMkLst>
            <pc:docMk/>
            <pc:sldMk cId="1202421692" sldId="496"/>
            <ac:picMk id="7" creationId="{99B66F93-F7C9-9C6C-8EC8-5FC4546AFF15}"/>
          </ac:picMkLst>
        </pc:picChg>
      </pc:sldChg>
      <pc:sldChg chg="addSp delSp modSp add mod">
        <pc:chgData name="Nguyễn Thế Vịnh" userId="a881c40c-a7d5-41a6-b009-396c0bc77859" providerId="ADAL" clId="{268B90D0-ADA6-46B0-8D44-E07320ADC49E}" dt="2025-03-26T15:06:17.492" v="343" actId="1076"/>
        <pc:sldMkLst>
          <pc:docMk/>
          <pc:sldMk cId="2249105540" sldId="497"/>
        </pc:sldMkLst>
        <pc:spChg chg="mod">
          <ac:chgData name="Nguyễn Thế Vịnh" userId="a881c40c-a7d5-41a6-b009-396c0bc77859" providerId="ADAL" clId="{268B90D0-ADA6-46B0-8D44-E07320ADC49E}" dt="2025-03-26T15:06:11.801" v="342" actId="2711"/>
          <ac:spMkLst>
            <pc:docMk/>
            <pc:sldMk cId="2249105540" sldId="497"/>
            <ac:spMk id="2" creationId="{F7F20660-72CC-7486-8B5E-F33DAEC1845A}"/>
          </ac:spMkLst>
        </pc:spChg>
        <pc:picChg chg="mod">
          <ac:chgData name="Nguyễn Thế Vịnh" userId="a881c40c-a7d5-41a6-b009-396c0bc77859" providerId="ADAL" clId="{268B90D0-ADA6-46B0-8D44-E07320ADC49E}" dt="2025-03-26T15:06:17.492" v="343" actId="1076"/>
          <ac:picMkLst>
            <pc:docMk/>
            <pc:sldMk cId="2249105540" sldId="497"/>
            <ac:picMk id="3" creationId="{D54AE77B-3919-9584-4DBB-BC46017225CD}"/>
          </ac:picMkLst>
        </pc:picChg>
        <pc:picChg chg="del">
          <ac:chgData name="Nguyễn Thế Vịnh" userId="a881c40c-a7d5-41a6-b009-396c0bc77859" providerId="ADAL" clId="{268B90D0-ADA6-46B0-8D44-E07320ADC49E}" dt="2025-03-26T15:05:54.398" v="337" actId="478"/>
          <ac:picMkLst>
            <pc:docMk/>
            <pc:sldMk cId="2249105540" sldId="497"/>
            <ac:picMk id="7" creationId="{86A066F7-9738-70F0-AC61-D485F3EE4F5B}"/>
          </ac:picMkLst>
        </pc:picChg>
        <pc:picChg chg="add mod">
          <ac:chgData name="Nguyễn Thế Vịnh" userId="a881c40c-a7d5-41a6-b009-396c0bc77859" providerId="ADAL" clId="{268B90D0-ADA6-46B0-8D44-E07320ADC49E}" dt="2025-03-26T15:06:01.291" v="339" actId="1076"/>
          <ac:picMkLst>
            <pc:docMk/>
            <pc:sldMk cId="2249105540" sldId="497"/>
            <ac:picMk id="8" creationId="{2C2FEFBF-C63A-1142-F385-58647CEFF224}"/>
          </ac:picMkLst>
        </pc:picChg>
      </pc:sldChg>
      <pc:sldChg chg="addSp delSp modSp add mod">
        <pc:chgData name="Nguyễn Thế Vịnh" userId="a881c40c-a7d5-41a6-b009-396c0bc77859" providerId="ADAL" clId="{268B90D0-ADA6-46B0-8D44-E07320ADC49E}" dt="2025-03-26T15:07:16.700" v="366" actId="20577"/>
        <pc:sldMkLst>
          <pc:docMk/>
          <pc:sldMk cId="1592925772" sldId="498"/>
        </pc:sldMkLst>
        <pc:spChg chg="mod">
          <ac:chgData name="Nguyễn Thế Vịnh" userId="a881c40c-a7d5-41a6-b009-396c0bc77859" providerId="ADAL" clId="{268B90D0-ADA6-46B0-8D44-E07320ADC49E}" dt="2025-03-26T15:07:16.700" v="366" actId="20577"/>
          <ac:spMkLst>
            <pc:docMk/>
            <pc:sldMk cId="1592925772" sldId="498"/>
            <ac:spMk id="2" creationId="{71F1F182-1732-08D5-A007-19118A8C0A20}"/>
          </ac:spMkLst>
        </pc:spChg>
        <pc:spChg chg="add mod">
          <ac:chgData name="Nguyễn Thế Vịnh" userId="a881c40c-a7d5-41a6-b009-396c0bc77859" providerId="ADAL" clId="{268B90D0-ADA6-46B0-8D44-E07320ADC49E}" dt="2025-03-26T15:06:45.802" v="347" actId="2711"/>
          <ac:spMkLst>
            <pc:docMk/>
            <pc:sldMk cId="1592925772" sldId="498"/>
            <ac:spMk id="9" creationId="{9B24958B-5056-B55D-94A0-48EF18F86520}"/>
          </ac:spMkLst>
        </pc:spChg>
        <pc:spChg chg="add mod">
          <ac:chgData name="Nguyễn Thế Vịnh" userId="a881c40c-a7d5-41a6-b009-396c0bc77859" providerId="ADAL" clId="{268B90D0-ADA6-46B0-8D44-E07320ADC49E}" dt="2025-03-26T15:06:53.352" v="348"/>
          <ac:spMkLst>
            <pc:docMk/>
            <pc:sldMk cId="1592925772" sldId="498"/>
            <ac:spMk id="10" creationId="{C7E83411-A0EC-FA32-81B7-EA8AABCC6529}"/>
          </ac:spMkLst>
        </pc:spChg>
        <pc:picChg chg="add mod">
          <ac:chgData name="Nguyễn Thế Vịnh" userId="a881c40c-a7d5-41a6-b009-396c0bc77859" providerId="ADAL" clId="{268B90D0-ADA6-46B0-8D44-E07320ADC49E}" dt="2025-03-26T15:06:41.567" v="346"/>
          <ac:picMkLst>
            <pc:docMk/>
            <pc:sldMk cId="1592925772" sldId="498"/>
            <ac:picMk id="7" creationId="{2BB6E5FA-31A8-8904-44C2-4788D90D07F5}"/>
          </ac:picMkLst>
        </pc:picChg>
        <pc:picChg chg="del">
          <ac:chgData name="Nguyễn Thế Vịnh" userId="a881c40c-a7d5-41a6-b009-396c0bc77859" providerId="ADAL" clId="{268B90D0-ADA6-46B0-8D44-E07320ADC49E}" dt="2025-03-26T15:06:40.624" v="345" actId="478"/>
          <ac:picMkLst>
            <pc:docMk/>
            <pc:sldMk cId="1592925772" sldId="498"/>
            <ac:picMk id="8" creationId="{8CABBE30-02E1-F3BC-E703-6BF624F6976E}"/>
          </ac:picMkLst>
        </pc:picChg>
      </pc:sldChg>
      <pc:sldChg chg="del">
        <pc:chgData name="Nguyễn Thế Vịnh" userId="a881c40c-a7d5-41a6-b009-396c0bc77859" providerId="ADAL" clId="{268B90D0-ADA6-46B0-8D44-E07320ADC49E}" dt="2025-03-26T14:47:48.437" v="34" actId="47"/>
        <pc:sldMkLst>
          <pc:docMk/>
          <pc:sldMk cId="3504672898" sldId="498"/>
        </pc:sldMkLst>
      </pc:sldChg>
      <pc:sldChg chg="addSp delSp modSp add mod">
        <pc:chgData name="Nguyễn Thế Vịnh" userId="a881c40c-a7d5-41a6-b009-396c0bc77859" providerId="ADAL" clId="{268B90D0-ADA6-46B0-8D44-E07320ADC49E}" dt="2025-03-26T15:08:06.561" v="376" actId="2711"/>
        <pc:sldMkLst>
          <pc:docMk/>
          <pc:sldMk cId="286305134" sldId="499"/>
        </pc:sldMkLst>
        <pc:spChg chg="mod">
          <ac:chgData name="Nguyễn Thế Vịnh" userId="a881c40c-a7d5-41a6-b009-396c0bc77859" providerId="ADAL" clId="{268B90D0-ADA6-46B0-8D44-E07320ADC49E}" dt="2025-03-26T15:08:06.561" v="376" actId="2711"/>
          <ac:spMkLst>
            <pc:docMk/>
            <pc:sldMk cId="286305134" sldId="499"/>
            <ac:spMk id="2" creationId="{9C2ACA16-23F8-CDFA-483A-8B3849F3E6DF}"/>
          </ac:spMkLst>
        </pc:spChg>
        <pc:spChg chg="del mod">
          <ac:chgData name="Nguyễn Thế Vịnh" userId="a881c40c-a7d5-41a6-b009-396c0bc77859" providerId="ADAL" clId="{268B90D0-ADA6-46B0-8D44-E07320ADC49E}" dt="2025-03-26T15:07:49.938" v="371" actId="478"/>
          <ac:spMkLst>
            <pc:docMk/>
            <pc:sldMk cId="286305134" sldId="499"/>
            <ac:spMk id="9" creationId="{DDBD1CAC-8D40-0B36-DDFB-39292BA93677}"/>
          </ac:spMkLst>
        </pc:spChg>
        <pc:spChg chg="del">
          <ac:chgData name="Nguyễn Thế Vịnh" userId="a881c40c-a7d5-41a6-b009-396c0bc77859" providerId="ADAL" clId="{268B90D0-ADA6-46B0-8D44-E07320ADC49E}" dt="2025-03-26T15:07:49.326" v="370" actId="478"/>
          <ac:spMkLst>
            <pc:docMk/>
            <pc:sldMk cId="286305134" sldId="499"/>
            <ac:spMk id="10" creationId="{8900261B-FC34-5451-D0A2-C076C4F1E0DA}"/>
          </ac:spMkLst>
        </pc:spChg>
        <pc:spChg chg="mod">
          <ac:chgData name="Nguyễn Thế Vịnh" userId="a881c40c-a7d5-41a6-b009-396c0bc77859" providerId="ADAL" clId="{268B90D0-ADA6-46B0-8D44-E07320ADC49E}" dt="2025-03-26T15:07:51.199" v="372"/>
          <ac:spMkLst>
            <pc:docMk/>
            <pc:sldMk cId="286305134" sldId="499"/>
            <ac:spMk id="14" creationId="{9E7C6ED4-F4CB-8A7A-20EE-D42DC13E09F1}"/>
          </ac:spMkLst>
        </pc:spChg>
        <pc:spChg chg="mod">
          <ac:chgData name="Nguyễn Thế Vịnh" userId="a881c40c-a7d5-41a6-b009-396c0bc77859" providerId="ADAL" clId="{268B90D0-ADA6-46B0-8D44-E07320ADC49E}" dt="2025-03-26T15:07:51.199" v="372"/>
          <ac:spMkLst>
            <pc:docMk/>
            <pc:sldMk cId="286305134" sldId="499"/>
            <ac:spMk id="15" creationId="{E5DCDE9D-C19B-7F1E-45CF-9BFB737A86B0}"/>
          </ac:spMkLst>
        </pc:spChg>
        <pc:grpChg chg="add mod">
          <ac:chgData name="Nguyễn Thế Vịnh" userId="a881c40c-a7d5-41a6-b009-396c0bc77859" providerId="ADAL" clId="{268B90D0-ADA6-46B0-8D44-E07320ADC49E}" dt="2025-03-26T15:07:55.212" v="373" actId="1076"/>
          <ac:grpSpMkLst>
            <pc:docMk/>
            <pc:sldMk cId="286305134" sldId="499"/>
            <ac:grpSpMk id="8" creationId="{E9B4D97D-8CD4-8D14-67BE-23A6A5726B70}"/>
          </ac:grpSpMkLst>
        </pc:grpChg>
        <pc:grpChg chg="mod">
          <ac:chgData name="Nguyễn Thế Vịnh" userId="a881c40c-a7d5-41a6-b009-396c0bc77859" providerId="ADAL" clId="{268B90D0-ADA6-46B0-8D44-E07320ADC49E}" dt="2025-03-26T15:07:51.199" v="372"/>
          <ac:grpSpMkLst>
            <pc:docMk/>
            <pc:sldMk cId="286305134" sldId="499"/>
            <ac:grpSpMk id="12" creationId="{8DCA9D53-2C5C-8537-73AA-EEC3CF6814FD}"/>
          </ac:grpSpMkLst>
        </pc:grpChg>
        <pc:picChg chg="del">
          <ac:chgData name="Nguyễn Thế Vịnh" userId="a881c40c-a7d5-41a6-b009-396c0bc77859" providerId="ADAL" clId="{268B90D0-ADA6-46B0-8D44-E07320ADC49E}" dt="2025-03-26T15:07:47.103" v="368" actId="478"/>
          <ac:picMkLst>
            <pc:docMk/>
            <pc:sldMk cId="286305134" sldId="499"/>
            <ac:picMk id="7" creationId="{4CCEA7CE-AF17-00BF-8725-7C50EAA8A79C}"/>
          </ac:picMkLst>
        </pc:picChg>
        <pc:picChg chg="mod">
          <ac:chgData name="Nguyễn Thế Vịnh" userId="a881c40c-a7d5-41a6-b009-396c0bc77859" providerId="ADAL" clId="{268B90D0-ADA6-46B0-8D44-E07320ADC49E}" dt="2025-03-26T15:07:51.199" v="372"/>
          <ac:picMkLst>
            <pc:docMk/>
            <pc:sldMk cId="286305134" sldId="499"/>
            <ac:picMk id="11" creationId="{83A47C6E-CD76-FFB1-574A-DD152547BBC9}"/>
          </ac:picMkLst>
        </pc:picChg>
        <pc:picChg chg="mod">
          <ac:chgData name="Nguyễn Thế Vịnh" userId="a881c40c-a7d5-41a6-b009-396c0bc77859" providerId="ADAL" clId="{268B90D0-ADA6-46B0-8D44-E07320ADC49E}" dt="2025-03-26T15:07:51.199" v="372"/>
          <ac:picMkLst>
            <pc:docMk/>
            <pc:sldMk cId="286305134" sldId="499"/>
            <ac:picMk id="13" creationId="{577AFAC7-FB95-8204-01C3-47F57324CBC6}"/>
          </ac:picMkLst>
        </pc:picChg>
      </pc:sldChg>
      <pc:sldChg chg="del">
        <pc:chgData name="Nguyễn Thế Vịnh" userId="a881c40c-a7d5-41a6-b009-396c0bc77859" providerId="ADAL" clId="{268B90D0-ADA6-46B0-8D44-E07320ADC49E}" dt="2025-03-26T14:47:48.437" v="34" actId="47"/>
        <pc:sldMkLst>
          <pc:docMk/>
          <pc:sldMk cId="3719820014" sldId="499"/>
        </pc:sldMkLst>
      </pc:sldChg>
      <pc:sldChg chg="addSp delSp modSp add mod">
        <pc:chgData name="Nguyễn Thế Vịnh" userId="a881c40c-a7d5-41a6-b009-396c0bc77859" providerId="ADAL" clId="{268B90D0-ADA6-46B0-8D44-E07320ADC49E}" dt="2025-03-26T15:08:21.543" v="380" actId="1076"/>
        <pc:sldMkLst>
          <pc:docMk/>
          <pc:sldMk cId="1138256740" sldId="500"/>
        </pc:sldMkLst>
        <pc:spChg chg="mod">
          <ac:chgData name="Nguyễn Thế Vịnh" userId="a881c40c-a7d5-41a6-b009-396c0bc77859" providerId="ADAL" clId="{268B90D0-ADA6-46B0-8D44-E07320ADC49E}" dt="2025-03-26T15:08:19.897" v="379"/>
          <ac:spMkLst>
            <pc:docMk/>
            <pc:sldMk cId="1138256740" sldId="500"/>
            <ac:spMk id="10" creationId="{31D3B1A4-899A-C5AE-6753-40CA2FC5D0C4}"/>
          </ac:spMkLst>
        </pc:spChg>
        <pc:spChg chg="mod">
          <ac:chgData name="Nguyễn Thế Vịnh" userId="a881c40c-a7d5-41a6-b009-396c0bc77859" providerId="ADAL" clId="{268B90D0-ADA6-46B0-8D44-E07320ADC49E}" dt="2025-03-26T15:08:19.897" v="379"/>
          <ac:spMkLst>
            <pc:docMk/>
            <pc:sldMk cId="1138256740" sldId="500"/>
            <ac:spMk id="16" creationId="{651DDA4E-2D22-4E1E-AB21-FDABDDCFABDF}"/>
          </ac:spMkLst>
        </pc:spChg>
        <pc:grpChg chg="add mod">
          <ac:chgData name="Nguyễn Thế Vịnh" userId="a881c40c-a7d5-41a6-b009-396c0bc77859" providerId="ADAL" clId="{268B90D0-ADA6-46B0-8D44-E07320ADC49E}" dt="2025-03-26T15:08:21.543" v="380" actId="1076"/>
          <ac:grpSpMkLst>
            <pc:docMk/>
            <pc:sldMk cId="1138256740" sldId="500"/>
            <ac:grpSpMk id="7" creationId="{10169B35-06CE-E8C9-058E-5976A8666CB0}"/>
          </ac:grpSpMkLst>
        </pc:grpChg>
        <pc:grpChg chg="del">
          <ac:chgData name="Nguyễn Thế Vịnh" userId="a881c40c-a7d5-41a6-b009-396c0bc77859" providerId="ADAL" clId="{268B90D0-ADA6-46B0-8D44-E07320ADC49E}" dt="2025-03-26T15:08:19.591" v="378" actId="478"/>
          <ac:grpSpMkLst>
            <pc:docMk/>
            <pc:sldMk cId="1138256740" sldId="500"/>
            <ac:grpSpMk id="8" creationId="{B79BB2A5-F27A-90B6-0E0F-7965F3FBEF54}"/>
          </ac:grpSpMkLst>
        </pc:grpChg>
        <pc:picChg chg="mod">
          <ac:chgData name="Nguyễn Thế Vịnh" userId="a881c40c-a7d5-41a6-b009-396c0bc77859" providerId="ADAL" clId="{268B90D0-ADA6-46B0-8D44-E07320ADC49E}" dt="2025-03-26T15:08:19.897" v="379"/>
          <ac:picMkLst>
            <pc:docMk/>
            <pc:sldMk cId="1138256740" sldId="500"/>
            <ac:picMk id="9" creationId="{095B48AB-3398-399E-C662-0124DBDE3AFF}"/>
          </ac:picMkLst>
        </pc:picChg>
      </pc:sldChg>
      <pc:sldChg chg="del">
        <pc:chgData name="Nguyễn Thế Vịnh" userId="a881c40c-a7d5-41a6-b009-396c0bc77859" providerId="ADAL" clId="{268B90D0-ADA6-46B0-8D44-E07320ADC49E}" dt="2025-03-26T14:47:48.437" v="34" actId="47"/>
        <pc:sldMkLst>
          <pc:docMk/>
          <pc:sldMk cId="2116707825" sldId="500"/>
        </pc:sldMkLst>
      </pc:sldChg>
      <pc:sldChg chg="del">
        <pc:chgData name="Nguyễn Thế Vịnh" userId="a881c40c-a7d5-41a6-b009-396c0bc77859" providerId="ADAL" clId="{268B90D0-ADA6-46B0-8D44-E07320ADC49E}" dt="2025-03-26T14:47:48.437" v="34" actId="47"/>
        <pc:sldMkLst>
          <pc:docMk/>
          <pc:sldMk cId="258386475" sldId="501"/>
        </pc:sldMkLst>
      </pc:sldChg>
      <pc:sldChg chg="addSp delSp modSp add mod">
        <pc:chgData name="Nguyễn Thế Vịnh" userId="a881c40c-a7d5-41a6-b009-396c0bc77859" providerId="ADAL" clId="{268B90D0-ADA6-46B0-8D44-E07320ADC49E}" dt="2025-03-26T15:08:31.346" v="384" actId="1076"/>
        <pc:sldMkLst>
          <pc:docMk/>
          <pc:sldMk cId="2799412208" sldId="501"/>
        </pc:sldMkLst>
        <pc:grpChg chg="del">
          <ac:chgData name="Nguyễn Thế Vịnh" userId="a881c40c-a7d5-41a6-b009-396c0bc77859" providerId="ADAL" clId="{268B90D0-ADA6-46B0-8D44-E07320ADC49E}" dt="2025-03-26T15:08:29.311" v="382" actId="478"/>
          <ac:grpSpMkLst>
            <pc:docMk/>
            <pc:sldMk cId="2799412208" sldId="501"/>
            <ac:grpSpMk id="7" creationId="{641682BD-8773-BA15-8C67-545EA0298FCF}"/>
          </ac:grpSpMkLst>
        </pc:grpChg>
        <pc:picChg chg="add mod">
          <ac:chgData name="Nguyễn Thế Vịnh" userId="a881c40c-a7d5-41a6-b009-396c0bc77859" providerId="ADAL" clId="{268B90D0-ADA6-46B0-8D44-E07320ADC49E}" dt="2025-03-26T15:08:31.346" v="384" actId="1076"/>
          <ac:picMkLst>
            <pc:docMk/>
            <pc:sldMk cId="2799412208" sldId="501"/>
            <ac:picMk id="8" creationId="{E90B8871-8605-7938-2540-1C1CF23BF676}"/>
          </ac:picMkLst>
        </pc:picChg>
      </pc:sldChg>
      <pc:sldChg chg="addSp delSp modSp add mod">
        <pc:chgData name="Nguyễn Thế Vịnh" userId="a881c40c-a7d5-41a6-b009-396c0bc77859" providerId="ADAL" clId="{268B90D0-ADA6-46B0-8D44-E07320ADC49E}" dt="2025-03-26T15:08:43.503" v="388" actId="1076"/>
        <pc:sldMkLst>
          <pc:docMk/>
          <pc:sldMk cId="655068369" sldId="502"/>
        </pc:sldMkLst>
        <pc:picChg chg="add mod">
          <ac:chgData name="Nguyễn Thế Vịnh" userId="a881c40c-a7d5-41a6-b009-396c0bc77859" providerId="ADAL" clId="{268B90D0-ADA6-46B0-8D44-E07320ADC49E}" dt="2025-03-26T15:08:43.503" v="388" actId="1076"/>
          <ac:picMkLst>
            <pc:docMk/>
            <pc:sldMk cId="655068369" sldId="502"/>
            <ac:picMk id="7" creationId="{5BF1AF71-B3E6-C136-94AD-14237583BFDE}"/>
          </ac:picMkLst>
        </pc:picChg>
        <pc:picChg chg="del">
          <ac:chgData name="Nguyễn Thế Vịnh" userId="a881c40c-a7d5-41a6-b009-396c0bc77859" providerId="ADAL" clId="{268B90D0-ADA6-46B0-8D44-E07320ADC49E}" dt="2025-03-26T15:08:40.583" v="386" actId="478"/>
          <ac:picMkLst>
            <pc:docMk/>
            <pc:sldMk cId="655068369" sldId="502"/>
            <ac:picMk id="8" creationId="{F967FFC6-29C3-A93B-2B95-4D5AC62F2A38}"/>
          </ac:picMkLst>
        </pc:picChg>
      </pc:sldChg>
      <pc:sldChg chg="del">
        <pc:chgData name="Nguyễn Thế Vịnh" userId="a881c40c-a7d5-41a6-b009-396c0bc77859" providerId="ADAL" clId="{268B90D0-ADA6-46B0-8D44-E07320ADC49E}" dt="2025-03-26T14:47:48.437" v="34" actId="47"/>
        <pc:sldMkLst>
          <pc:docMk/>
          <pc:sldMk cId="3464742450" sldId="502"/>
        </pc:sldMkLst>
      </pc:sldChg>
      <pc:sldChg chg="addSp delSp modSp add mod">
        <pc:chgData name="Nguyễn Thế Vịnh" userId="a881c40c-a7d5-41a6-b009-396c0bc77859" providerId="ADAL" clId="{268B90D0-ADA6-46B0-8D44-E07320ADC49E}" dt="2025-03-26T15:08:56.530" v="393" actId="1076"/>
        <pc:sldMkLst>
          <pc:docMk/>
          <pc:sldMk cId="495817304" sldId="503"/>
        </pc:sldMkLst>
        <pc:picChg chg="del">
          <ac:chgData name="Nguyễn Thế Vịnh" userId="a881c40c-a7d5-41a6-b009-396c0bc77859" providerId="ADAL" clId="{268B90D0-ADA6-46B0-8D44-E07320ADC49E}" dt="2025-03-26T15:08:52.215" v="390" actId="478"/>
          <ac:picMkLst>
            <pc:docMk/>
            <pc:sldMk cId="495817304" sldId="503"/>
            <ac:picMk id="7" creationId="{F8566C70-C31F-3457-3245-0666CD15B5DA}"/>
          </ac:picMkLst>
        </pc:picChg>
        <pc:picChg chg="add mod">
          <ac:chgData name="Nguyễn Thế Vịnh" userId="a881c40c-a7d5-41a6-b009-396c0bc77859" providerId="ADAL" clId="{268B90D0-ADA6-46B0-8D44-E07320ADC49E}" dt="2025-03-26T15:08:56.530" v="393" actId="1076"/>
          <ac:picMkLst>
            <pc:docMk/>
            <pc:sldMk cId="495817304" sldId="503"/>
            <ac:picMk id="8" creationId="{B6C3B905-CB76-B92C-0F49-E52945D79853}"/>
          </ac:picMkLst>
        </pc:picChg>
      </pc:sldChg>
      <pc:sldChg chg="del">
        <pc:chgData name="Nguyễn Thế Vịnh" userId="a881c40c-a7d5-41a6-b009-396c0bc77859" providerId="ADAL" clId="{268B90D0-ADA6-46B0-8D44-E07320ADC49E}" dt="2025-03-26T14:47:48.437" v="34" actId="47"/>
        <pc:sldMkLst>
          <pc:docMk/>
          <pc:sldMk cId="1045043521" sldId="503"/>
        </pc:sldMkLst>
      </pc:sldChg>
      <pc:sldChg chg="addSp delSp modSp add mod">
        <pc:chgData name="Nguyễn Thế Vịnh" userId="a881c40c-a7d5-41a6-b009-396c0bc77859" providerId="ADAL" clId="{268B90D0-ADA6-46B0-8D44-E07320ADC49E}" dt="2025-03-26T15:09:42.214" v="402" actId="1076"/>
        <pc:sldMkLst>
          <pc:docMk/>
          <pc:sldMk cId="1406100348" sldId="504"/>
        </pc:sldMkLst>
        <pc:spChg chg="mod">
          <ac:chgData name="Nguyễn Thế Vịnh" userId="a881c40c-a7d5-41a6-b009-396c0bc77859" providerId="ADAL" clId="{268B90D0-ADA6-46B0-8D44-E07320ADC49E}" dt="2025-03-26T15:09:35.520" v="401" actId="2711"/>
          <ac:spMkLst>
            <pc:docMk/>
            <pc:sldMk cId="1406100348" sldId="504"/>
            <ac:spMk id="11" creationId="{B36DE280-0FB2-04D7-C622-AE8A6B31DD4A}"/>
          </ac:spMkLst>
        </pc:spChg>
        <pc:spChg chg="mod">
          <ac:chgData name="Nguyễn Thế Vịnh" userId="a881c40c-a7d5-41a6-b009-396c0bc77859" providerId="ADAL" clId="{268B90D0-ADA6-46B0-8D44-E07320ADC49E}" dt="2025-03-26T15:09:35.520" v="401" actId="2711"/>
          <ac:spMkLst>
            <pc:docMk/>
            <pc:sldMk cId="1406100348" sldId="504"/>
            <ac:spMk id="12" creationId="{0FFFA701-F674-BB51-900D-0BDE54A1B834}"/>
          </ac:spMkLst>
        </pc:spChg>
        <pc:spChg chg="add mod">
          <ac:chgData name="Nguyễn Thế Vịnh" userId="a881c40c-a7d5-41a6-b009-396c0bc77859" providerId="ADAL" clId="{268B90D0-ADA6-46B0-8D44-E07320ADC49E}" dt="2025-03-26T15:09:42.214" v="402" actId="1076"/>
          <ac:spMkLst>
            <pc:docMk/>
            <pc:sldMk cId="1406100348" sldId="504"/>
            <ac:spMk id="13" creationId="{3243FCD3-E8BE-B199-6636-3FF854537590}"/>
          </ac:spMkLst>
        </pc:spChg>
        <pc:grpChg chg="add mod">
          <ac:chgData name="Nguyễn Thế Vịnh" userId="a881c40c-a7d5-41a6-b009-396c0bc77859" providerId="ADAL" clId="{268B90D0-ADA6-46B0-8D44-E07320ADC49E}" dt="2025-03-26T15:09:42.214" v="402" actId="1076"/>
          <ac:grpSpMkLst>
            <pc:docMk/>
            <pc:sldMk cId="1406100348" sldId="504"/>
            <ac:grpSpMk id="9" creationId="{16B88642-36F8-EBB6-A4DD-28DE7DBC03AB}"/>
          </ac:grpSpMkLst>
        </pc:grpChg>
        <pc:picChg chg="add del mod">
          <ac:chgData name="Nguyễn Thế Vịnh" userId="a881c40c-a7d5-41a6-b009-396c0bc77859" providerId="ADAL" clId="{268B90D0-ADA6-46B0-8D44-E07320ADC49E}" dt="2025-03-26T15:09:30.968" v="399" actId="478"/>
          <ac:picMkLst>
            <pc:docMk/>
            <pc:sldMk cId="1406100348" sldId="504"/>
            <ac:picMk id="7" creationId="{56F463B0-7762-5732-161F-1AFA9C62EF64}"/>
          </ac:picMkLst>
        </pc:picChg>
        <pc:picChg chg="del">
          <ac:chgData name="Nguyễn Thế Vịnh" userId="a881c40c-a7d5-41a6-b009-396c0bc77859" providerId="ADAL" clId="{268B90D0-ADA6-46B0-8D44-E07320ADC49E}" dt="2025-03-26T15:09:04.516" v="395" actId="478"/>
          <ac:picMkLst>
            <pc:docMk/>
            <pc:sldMk cId="1406100348" sldId="504"/>
            <ac:picMk id="8" creationId="{0CC5F65D-11B9-37FC-8781-00133B66EAA9}"/>
          </ac:picMkLst>
        </pc:picChg>
        <pc:picChg chg="mod">
          <ac:chgData name="Nguyễn Thế Vịnh" userId="a881c40c-a7d5-41a6-b009-396c0bc77859" providerId="ADAL" clId="{268B90D0-ADA6-46B0-8D44-E07320ADC49E}" dt="2025-03-26T15:09:32.159" v="400"/>
          <ac:picMkLst>
            <pc:docMk/>
            <pc:sldMk cId="1406100348" sldId="504"/>
            <ac:picMk id="10" creationId="{195E9D8F-B5C3-2682-28A7-E57F0094E516}"/>
          </ac:picMkLst>
        </pc:picChg>
      </pc:sldChg>
      <pc:sldChg chg="del">
        <pc:chgData name="Nguyễn Thế Vịnh" userId="a881c40c-a7d5-41a6-b009-396c0bc77859" providerId="ADAL" clId="{268B90D0-ADA6-46B0-8D44-E07320ADC49E}" dt="2025-03-26T14:47:48.437" v="34" actId="47"/>
        <pc:sldMkLst>
          <pc:docMk/>
          <pc:sldMk cId="1561222961" sldId="504"/>
        </pc:sldMkLst>
      </pc:sldChg>
      <pc:sldChg chg="del">
        <pc:chgData name="Nguyễn Thế Vịnh" userId="a881c40c-a7d5-41a6-b009-396c0bc77859" providerId="ADAL" clId="{268B90D0-ADA6-46B0-8D44-E07320ADC49E}" dt="2025-03-26T14:47:48.437" v="34" actId="47"/>
        <pc:sldMkLst>
          <pc:docMk/>
          <pc:sldMk cId="953853844" sldId="505"/>
        </pc:sldMkLst>
      </pc:sldChg>
      <pc:sldChg chg="add ord">
        <pc:chgData name="Nguyễn Thế Vịnh" userId="a881c40c-a7d5-41a6-b009-396c0bc77859" providerId="ADAL" clId="{268B90D0-ADA6-46B0-8D44-E07320ADC49E}" dt="2025-03-26T15:10:57.890" v="414"/>
        <pc:sldMkLst>
          <pc:docMk/>
          <pc:sldMk cId="1884529638" sldId="505"/>
        </pc:sldMkLst>
      </pc:sldChg>
      <pc:sldChg chg="del">
        <pc:chgData name="Nguyễn Thế Vịnh" userId="a881c40c-a7d5-41a6-b009-396c0bc77859" providerId="ADAL" clId="{268B90D0-ADA6-46B0-8D44-E07320ADC49E}" dt="2025-03-26T14:47:48.437" v="34" actId="47"/>
        <pc:sldMkLst>
          <pc:docMk/>
          <pc:sldMk cId="1868628276" sldId="506"/>
        </pc:sldMkLst>
      </pc:sldChg>
      <pc:sldChg chg="addSp delSp modSp add del mod">
        <pc:chgData name="Nguyễn Thế Vịnh" userId="a881c40c-a7d5-41a6-b009-396c0bc77859" providerId="ADAL" clId="{268B90D0-ADA6-46B0-8D44-E07320ADC49E}" dt="2025-03-26T15:11:50.262" v="420" actId="14100"/>
        <pc:sldMkLst>
          <pc:docMk/>
          <pc:sldMk cId="4221014140" sldId="506"/>
        </pc:sldMkLst>
        <pc:spChg chg="add mod">
          <ac:chgData name="Nguyễn Thế Vịnh" userId="a881c40c-a7d5-41a6-b009-396c0bc77859" providerId="ADAL" clId="{268B90D0-ADA6-46B0-8D44-E07320ADC49E}" dt="2025-03-26T15:11:36.800" v="417" actId="1076"/>
          <ac:spMkLst>
            <pc:docMk/>
            <pc:sldMk cId="4221014140" sldId="506"/>
            <ac:spMk id="8" creationId="{3F4C0555-D3DC-5426-688E-5F4651460129}"/>
          </ac:spMkLst>
        </pc:spChg>
        <pc:spChg chg="add mod">
          <ac:chgData name="Nguyễn Thế Vịnh" userId="a881c40c-a7d5-41a6-b009-396c0bc77859" providerId="ADAL" clId="{268B90D0-ADA6-46B0-8D44-E07320ADC49E}" dt="2025-03-26T15:11:50.262" v="420" actId="14100"/>
          <ac:spMkLst>
            <pc:docMk/>
            <pc:sldMk cId="4221014140" sldId="506"/>
            <ac:spMk id="14" creationId="{0F93D1C4-25ED-E2AE-C421-547DC9E4351D}"/>
          </ac:spMkLst>
        </pc:spChg>
        <pc:spChg chg="add mod">
          <ac:chgData name="Nguyễn Thế Vịnh" userId="a881c40c-a7d5-41a6-b009-396c0bc77859" providerId="ADAL" clId="{268B90D0-ADA6-46B0-8D44-E07320ADC49E}" dt="2025-03-26T15:11:42.946" v="418" actId="14100"/>
          <ac:spMkLst>
            <pc:docMk/>
            <pc:sldMk cId="4221014140" sldId="506"/>
            <ac:spMk id="15" creationId="{11E743BE-2082-ACF2-ED44-D0825DB3DDC8}"/>
          </ac:spMkLst>
        </pc:spChg>
        <pc:grpChg chg="del">
          <ac:chgData name="Nguyễn Thế Vịnh" userId="a881c40c-a7d5-41a6-b009-396c0bc77859" providerId="ADAL" clId="{268B90D0-ADA6-46B0-8D44-E07320ADC49E}" dt="2025-03-26T15:10:09.625" v="406" actId="478"/>
          <ac:grpSpMkLst>
            <pc:docMk/>
            <pc:sldMk cId="4221014140" sldId="506"/>
            <ac:grpSpMk id="9" creationId="{F9009672-B355-F074-C7D9-17410293F36F}"/>
          </ac:grpSpMkLst>
        </pc:grpChg>
        <pc:picChg chg="add mod">
          <ac:chgData name="Nguyễn Thế Vịnh" userId="a881c40c-a7d5-41a6-b009-396c0bc77859" providerId="ADAL" clId="{268B90D0-ADA6-46B0-8D44-E07320ADC49E}" dt="2025-03-26T15:10:31.751" v="412" actId="1076"/>
          <ac:picMkLst>
            <pc:docMk/>
            <pc:sldMk cId="4221014140" sldId="506"/>
            <ac:picMk id="7" creationId="{73080B79-6AF0-DACF-6A98-86F4DCFBFDC2}"/>
          </ac:picMkLst>
        </pc:picChg>
      </pc:sldChg>
      <pc:sldChg chg="del">
        <pc:chgData name="Nguyễn Thế Vịnh" userId="a881c40c-a7d5-41a6-b009-396c0bc77859" providerId="ADAL" clId="{268B90D0-ADA6-46B0-8D44-E07320ADC49E}" dt="2025-03-26T14:47:48.437" v="34" actId="47"/>
        <pc:sldMkLst>
          <pc:docMk/>
          <pc:sldMk cId="915505325" sldId="507"/>
        </pc:sldMkLst>
      </pc:sldChg>
      <pc:sldChg chg="addSp delSp modSp add mod">
        <pc:chgData name="Nguyễn Thế Vịnh" userId="a881c40c-a7d5-41a6-b009-396c0bc77859" providerId="ADAL" clId="{268B90D0-ADA6-46B0-8D44-E07320ADC49E}" dt="2025-03-26T15:13:25.994" v="433" actId="14100"/>
        <pc:sldMkLst>
          <pc:docMk/>
          <pc:sldMk cId="2844717778" sldId="507"/>
        </pc:sldMkLst>
        <pc:spChg chg="del">
          <ac:chgData name="Nguyễn Thế Vịnh" userId="a881c40c-a7d5-41a6-b009-396c0bc77859" providerId="ADAL" clId="{268B90D0-ADA6-46B0-8D44-E07320ADC49E}" dt="2025-03-26T15:12:23.444" v="424" actId="478"/>
          <ac:spMkLst>
            <pc:docMk/>
            <pc:sldMk cId="2844717778" sldId="507"/>
            <ac:spMk id="8" creationId="{FD956ADF-3AB0-D493-CBCA-0601C2AF5AF0}"/>
          </ac:spMkLst>
        </pc:spChg>
        <pc:spChg chg="add del mod">
          <ac:chgData name="Nguyễn Thế Vịnh" userId="a881c40c-a7d5-41a6-b009-396c0bc77859" providerId="ADAL" clId="{268B90D0-ADA6-46B0-8D44-E07320ADC49E}" dt="2025-03-26T15:12:34.938" v="429" actId="21"/>
          <ac:spMkLst>
            <pc:docMk/>
            <pc:sldMk cId="2844717778" sldId="507"/>
            <ac:spMk id="10" creationId="{9CA88DE3-A534-E1DD-0DE6-75F99B2FE407}"/>
          </ac:spMkLst>
        </pc:spChg>
        <pc:spChg chg="add del mod">
          <ac:chgData name="Nguyễn Thế Vịnh" userId="a881c40c-a7d5-41a6-b009-396c0bc77859" providerId="ADAL" clId="{268B90D0-ADA6-46B0-8D44-E07320ADC49E}" dt="2025-03-26T15:12:34.938" v="429" actId="21"/>
          <ac:spMkLst>
            <pc:docMk/>
            <pc:sldMk cId="2844717778" sldId="507"/>
            <ac:spMk id="11" creationId="{BCF1CD65-19FF-D729-74F3-A8C869C3A096}"/>
          </ac:spMkLst>
        </pc:spChg>
        <pc:spChg chg="add del mod">
          <ac:chgData name="Nguyễn Thế Vịnh" userId="a881c40c-a7d5-41a6-b009-396c0bc77859" providerId="ADAL" clId="{268B90D0-ADA6-46B0-8D44-E07320ADC49E}" dt="2025-03-26T15:12:34.938" v="429" actId="21"/>
          <ac:spMkLst>
            <pc:docMk/>
            <pc:sldMk cId="2844717778" sldId="507"/>
            <ac:spMk id="12" creationId="{75FD4DF6-2C14-15C7-12B5-BA3532FD43E2}"/>
          </ac:spMkLst>
        </pc:spChg>
        <pc:spChg chg="del">
          <ac:chgData name="Nguyễn Thế Vịnh" userId="a881c40c-a7d5-41a6-b009-396c0bc77859" providerId="ADAL" clId="{268B90D0-ADA6-46B0-8D44-E07320ADC49E}" dt="2025-03-26T15:12:24.074" v="425" actId="478"/>
          <ac:spMkLst>
            <pc:docMk/>
            <pc:sldMk cId="2844717778" sldId="507"/>
            <ac:spMk id="14" creationId="{7D66E474-7A59-6EC5-2AB5-FB0963540B93}"/>
          </ac:spMkLst>
        </pc:spChg>
        <pc:spChg chg="del">
          <ac:chgData name="Nguyễn Thế Vịnh" userId="a881c40c-a7d5-41a6-b009-396c0bc77859" providerId="ADAL" clId="{268B90D0-ADA6-46B0-8D44-E07320ADC49E}" dt="2025-03-26T15:12:22.454" v="423" actId="478"/>
          <ac:spMkLst>
            <pc:docMk/>
            <pc:sldMk cId="2844717778" sldId="507"/>
            <ac:spMk id="15" creationId="{94AD44EE-3C8B-0D0B-B597-CAC74331B658}"/>
          </ac:spMkLst>
        </pc:spChg>
        <pc:spChg chg="add del mod">
          <ac:chgData name="Nguyễn Thế Vịnh" userId="a881c40c-a7d5-41a6-b009-396c0bc77859" providerId="ADAL" clId="{268B90D0-ADA6-46B0-8D44-E07320ADC49E}" dt="2025-03-26T15:12:34.938" v="429" actId="21"/>
          <ac:spMkLst>
            <pc:docMk/>
            <pc:sldMk cId="2844717778" sldId="507"/>
            <ac:spMk id="16" creationId="{8F23D844-9C2B-DD8B-3DB3-24637A77DF61}"/>
          </ac:spMkLst>
        </pc:spChg>
        <pc:spChg chg="add del mod">
          <ac:chgData name="Nguyễn Thế Vịnh" userId="a881c40c-a7d5-41a6-b009-396c0bc77859" providerId="ADAL" clId="{268B90D0-ADA6-46B0-8D44-E07320ADC49E}" dt="2025-03-26T15:12:34.938" v="429" actId="21"/>
          <ac:spMkLst>
            <pc:docMk/>
            <pc:sldMk cId="2844717778" sldId="507"/>
            <ac:spMk id="17" creationId="{CCED1C9E-E622-5068-0989-7BC4E140F98C}"/>
          </ac:spMkLst>
        </pc:spChg>
        <pc:spChg chg="mod">
          <ac:chgData name="Nguyễn Thế Vịnh" userId="a881c40c-a7d5-41a6-b009-396c0bc77859" providerId="ADAL" clId="{268B90D0-ADA6-46B0-8D44-E07320ADC49E}" dt="2025-03-26T15:13:18.249" v="430"/>
          <ac:spMkLst>
            <pc:docMk/>
            <pc:sldMk cId="2844717778" sldId="507"/>
            <ac:spMk id="20" creationId="{E7B71B30-6182-FCDB-D27A-5E52A03E96A1}"/>
          </ac:spMkLst>
        </pc:spChg>
        <pc:spChg chg="mod">
          <ac:chgData name="Nguyễn Thế Vịnh" userId="a881c40c-a7d5-41a6-b009-396c0bc77859" providerId="ADAL" clId="{268B90D0-ADA6-46B0-8D44-E07320ADC49E}" dt="2025-03-26T15:13:18.249" v="430"/>
          <ac:spMkLst>
            <pc:docMk/>
            <pc:sldMk cId="2844717778" sldId="507"/>
            <ac:spMk id="21" creationId="{661C4307-2773-EE09-D1EC-7F5421BF9A2D}"/>
          </ac:spMkLst>
        </pc:spChg>
        <pc:grpChg chg="add mod">
          <ac:chgData name="Nguyễn Thế Vịnh" userId="a881c40c-a7d5-41a6-b009-396c0bc77859" providerId="ADAL" clId="{268B90D0-ADA6-46B0-8D44-E07320ADC49E}" dt="2025-03-26T15:13:25.994" v="433" actId="14100"/>
          <ac:grpSpMkLst>
            <pc:docMk/>
            <pc:sldMk cId="2844717778" sldId="507"/>
            <ac:grpSpMk id="18" creationId="{58107831-B2C7-D9FB-C71D-6095D7524F41}"/>
          </ac:grpSpMkLst>
        </pc:grpChg>
        <pc:picChg chg="del">
          <ac:chgData name="Nguyễn Thế Vịnh" userId="a881c40c-a7d5-41a6-b009-396c0bc77859" providerId="ADAL" clId="{268B90D0-ADA6-46B0-8D44-E07320ADC49E}" dt="2025-03-26T15:12:21.063" v="422" actId="478"/>
          <ac:picMkLst>
            <pc:docMk/>
            <pc:sldMk cId="2844717778" sldId="507"/>
            <ac:picMk id="7" creationId="{06D0C284-F9B9-66DE-D92D-0A6CEAE6E8EA}"/>
          </ac:picMkLst>
        </pc:picChg>
        <pc:picChg chg="add del mod">
          <ac:chgData name="Nguyễn Thế Vịnh" userId="a881c40c-a7d5-41a6-b009-396c0bc77859" providerId="ADAL" clId="{268B90D0-ADA6-46B0-8D44-E07320ADC49E}" dt="2025-03-26T15:12:34.938" v="429" actId="21"/>
          <ac:picMkLst>
            <pc:docMk/>
            <pc:sldMk cId="2844717778" sldId="507"/>
            <ac:picMk id="9" creationId="{C9249403-58CB-5019-8405-A4D9DF0B7EB5}"/>
          </ac:picMkLst>
        </pc:picChg>
        <pc:picChg chg="mod">
          <ac:chgData name="Nguyễn Thế Vịnh" userId="a881c40c-a7d5-41a6-b009-396c0bc77859" providerId="ADAL" clId="{268B90D0-ADA6-46B0-8D44-E07320ADC49E}" dt="2025-03-26T15:13:18.249" v="430"/>
          <ac:picMkLst>
            <pc:docMk/>
            <pc:sldMk cId="2844717778" sldId="507"/>
            <ac:picMk id="19" creationId="{72A884CF-09F5-67F9-66C1-71D44D9307B5}"/>
          </ac:picMkLst>
        </pc:picChg>
      </pc:sldChg>
      <pc:sldChg chg="addSp delSp modSp add mod">
        <pc:chgData name="Nguyễn Thế Vịnh" userId="a881c40c-a7d5-41a6-b009-396c0bc77859" providerId="ADAL" clId="{268B90D0-ADA6-46B0-8D44-E07320ADC49E}" dt="2025-03-26T15:14:18.869" v="446" actId="1076"/>
        <pc:sldMkLst>
          <pc:docMk/>
          <pc:sldMk cId="1067734773" sldId="508"/>
        </pc:sldMkLst>
        <pc:spChg chg="add mod">
          <ac:chgData name="Nguyễn Thế Vịnh" userId="a881c40c-a7d5-41a6-b009-396c0bc77859" providerId="ADAL" clId="{268B90D0-ADA6-46B0-8D44-E07320ADC49E}" dt="2025-03-26T15:14:18.869" v="446" actId="1076"/>
          <ac:spMkLst>
            <pc:docMk/>
            <pc:sldMk cId="1067734773" sldId="508"/>
            <ac:spMk id="8" creationId="{2FDEA20D-A8BA-1B71-3A35-1E67272A82D7}"/>
          </ac:spMkLst>
        </pc:spChg>
        <pc:grpChg chg="del">
          <ac:chgData name="Nguyễn Thế Vịnh" userId="a881c40c-a7d5-41a6-b009-396c0bc77859" providerId="ADAL" clId="{268B90D0-ADA6-46B0-8D44-E07320ADC49E}" dt="2025-03-26T15:13:43.557" v="435" actId="478"/>
          <ac:grpSpMkLst>
            <pc:docMk/>
            <pc:sldMk cId="1067734773" sldId="508"/>
            <ac:grpSpMk id="18" creationId="{C1DD1838-ACD9-ED63-58EF-4DA46E199EB9}"/>
          </ac:grpSpMkLst>
        </pc:grpChg>
        <pc:picChg chg="add mod">
          <ac:chgData name="Nguyễn Thế Vịnh" userId="a881c40c-a7d5-41a6-b009-396c0bc77859" providerId="ADAL" clId="{268B90D0-ADA6-46B0-8D44-E07320ADC49E}" dt="2025-03-26T15:14:13.118" v="445" actId="1076"/>
          <ac:picMkLst>
            <pc:docMk/>
            <pc:sldMk cId="1067734773" sldId="508"/>
            <ac:picMk id="7" creationId="{C1893C9C-3EE5-957C-9865-C92BA91FB36C}"/>
          </ac:picMkLst>
        </pc:picChg>
      </pc:sldChg>
      <pc:sldChg chg="del">
        <pc:chgData name="Nguyễn Thế Vịnh" userId="a881c40c-a7d5-41a6-b009-396c0bc77859" providerId="ADAL" clId="{268B90D0-ADA6-46B0-8D44-E07320ADC49E}" dt="2025-03-26T14:47:48.437" v="34" actId="47"/>
        <pc:sldMkLst>
          <pc:docMk/>
          <pc:sldMk cId="2448880880" sldId="508"/>
        </pc:sldMkLst>
      </pc:sldChg>
      <pc:sldChg chg="del">
        <pc:chgData name="Nguyễn Thế Vịnh" userId="a881c40c-a7d5-41a6-b009-396c0bc77859" providerId="ADAL" clId="{268B90D0-ADA6-46B0-8D44-E07320ADC49E}" dt="2025-03-26T14:47:48.437" v="34" actId="47"/>
        <pc:sldMkLst>
          <pc:docMk/>
          <pc:sldMk cId="901701998" sldId="509"/>
        </pc:sldMkLst>
      </pc:sldChg>
      <pc:sldChg chg="addSp delSp modSp add mod">
        <pc:chgData name="Nguyễn Thế Vịnh" userId="a881c40c-a7d5-41a6-b009-396c0bc77859" providerId="ADAL" clId="{268B90D0-ADA6-46B0-8D44-E07320ADC49E}" dt="2025-03-26T15:14:59.297" v="456" actId="2711"/>
        <pc:sldMkLst>
          <pc:docMk/>
          <pc:sldMk cId="2330685122" sldId="509"/>
        </pc:sldMkLst>
        <pc:spChg chg="mod">
          <ac:chgData name="Nguyễn Thế Vịnh" userId="a881c40c-a7d5-41a6-b009-396c0bc77859" providerId="ADAL" clId="{268B90D0-ADA6-46B0-8D44-E07320ADC49E}" dt="2025-03-26T15:14:59.297" v="456" actId="2711"/>
          <ac:spMkLst>
            <pc:docMk/>
            <pc:sldMk cId="2330685122" sldId="509"/>
            <ac:spMk id="2" creationId="{48FCBEEA-26DF-9E8B-2CB4-8ECB6853BF6E}"/>
          </ac:spMkLst>
        </pc:spChg>
        <pc:spChg chg="del">
          <ac:chgData name="Nguyễn Thế Vịnh" userId="a881c40c-a7d5-41a6-b009-396c0bc77859" providerId="ADAL" clId="{268B90D0-ADA6-46B0-8D44-E07320ADC49E}" dt="2025-03-26T15:14:32.703" v="449" actId="478"/>
          <ac:spMkLst>
            <pc:docMk/>
            <pc:sldMk cId="2330685122" sldId="509"/>
            <ac:spMk id="8" creationId="{F1136EFA-E650-E65C-FC56-5FCD48703DB7}"/>
          </ac:spMkLst>
        </pc:spChg>
        <pc:spChg chg="add mod">
          <ac:chgData name="Nguyễn Thế Vịnh" userId="a881c40c-a7d5-41a6-b009-396c0bc77859" providerId="ADAL" clId="{268B90D0-ADA6-46B0-8D44-E07320ADC49E}" dt="2025-03-26T15:14:44.490" v="453" actId="1076"/>
          <ac:spMkLst>
            <pc:docMk/>
            <pc:sldMk cId="2330685122" sldId="509"/>
            <ac:spMk id="10" creationId="{FE3AB78B-0FA1-5034-7E85-FAEF0DAD131E}"/>
          </ac:spMkLst>
        </pc:spChg>
        <pc:picChg chg="del">
          <ac:chgData name="Nguyễn Thế Vịnh" userId="a881c40c-a7d5-41a6-b009-396c0bc77859" providerId="ADAL" clId="{268B90D0-ADA6-46B0-8D44-E07320ADC49E}" dt="2025-03-26T15:14:31.467" v="448" actId="478"/>
          <ac:picMkLst>
            <pc:docMk/>
            <pc:sldMk cId="2330685122" sldId="509"/>
            <ac:picMk id="7" creationId="{1C8CD44C-162F-EEDD-F62B-508A05B58026}"/>
          </ac:picMkLst>
        </pc:picChg>
        <pc:picChg chg="add mod">
          <ac:chgData name="Nguyễn Thế Vịnh" userId="a881c40c-a7d5-41a6-b009-396c0bc77859" providerId="ADAL" clId="{268B90D0-ADA6-46B0-8D44-E07320ADC49E}" dt="2025-03-26T15:14:40.236" v="451" actId="1076"/>
          <ac:picMkLst>
            <pc:docMk/>
            <pc:sldMk cId="2330685122" sldId="509"/>
            <ac:picMk id="9" creationId="{DA441E21-C012-0748-CAAF-386A6EB86E33}"/>
          </ac:picMkLst>
        </pc:picChg>
      </pc:sldChg>
      <pc:sldChg chg="addSp delSp modSp add mod">
        <pc:chgData name="Nguyễn Thế Vịnh" userId="a881c40c-a7d5-41a6-b009-396c0bc77859" providerId="ADAL" clId="{268B90D0-ADA6-46B0-8D44-E07320ADC49E}" dt="2025-03-26T15:15:25.861" v="461" actId="2711"/>
        <pc:sldMkLst>
          <pc:docMk/>
          <pc:sldMk cId="642762522" sldId="510"/>
        </pc:sldMkLst>
        <pc:spChg chg="add mod">
          <ac:chgData name="Nguyễn Thế Vịnh" userId="a881c40c-a7d5-41a6-b009-396c0bc77859" providerId="ADAL" clId="{268B90D0-ADA6-46B0-8D44-E07320ADC49E}" dt="2025-03-26T15:15:25.861" v="461" actId="2711"/>
          <ac:spMkLst>
            <pc:docMk/>
            <pc:sldMk cId="642762522" sldId="510"/>
            <ac:spMk id="8" creationId="{1A5914FC-9C7A-1E8C-A67C-20327FA15BB9}"/>
          </ac:spMkLst>
        </pc:spChg>
        <pc:spChg chg="del">
          <ac:chgData name="Nguyễn Thế Vịnh" userId="a881c40c-a7d5-41a6-b009-396c0bc77859" providerId="ADAL" clId="{268B90D0-ADA6-46B0-8D44-E07320ADC49E}" dt="2025-03-26T15:15:16.501" v="459" actId="478"/>
          <ac:spMkLst>
            <pc:docMk/>
            <pc:sldMk cId="642762522" sldId="510"/>
            <ac:spMk id="10" creationId="{7DE769FF-5019-3630-7EC2-4EFFCC2CEACC}"/>
          </ac:spMkLst>
        </pc:spChg>
        <pc:picChg chg="add mod">
          <ac:chgData name="Nguyễn Thế Vịnh" userId="a881c40c-a7d5-41a6-b009-396c0bc77859" providerId="ADAL" clId="{268B90D0-ADA6-46B0-8D44-E07320ADC49E}" dt="2025-03-26T15:15:22.673" v="460"/>
          <ac:picMkLst>
            <pc:docMk/>
            <pc:sldMk cId="642762522" sldId="510"/>
            <ac:picMk id="7" creationId="{4E76644B-1CFB-FBFB-7376-5D2F6A31A2E5}"/>
          </ac:picMkLst>
        </pc:picChg>
        <pc:picChg chg="del">
          <ac:chgData name="Nguyễn Thế Vịnh" userId="a881c40c-a7d5-41a6-b009-396c0bc77859" providerId="ADAL" clId="{268B90D0-ADA6-46B0-8D44-E07320ADC49E}" dt="2025-03-26T15:15:15.007" v="458" actId="478"/>
          <ac:picMkLst>
            <pc:docMk/>
            <pc:sldMk cId="642762522" sldId="510"/>
            <ac:picMk id="9" creationId="{EC898733-9ADB-025A-78C9-842032DED511}"/>
          </ac:picMkLst>
        </pc:picChg>
      </pc:sldChg>
      <pc:sldChg chg="del">
        <pc:chgData name="Nguyễn Thế Vịnh" userId="a881c40c-a7d5-41a6-b009-396c0bc77859" providerId="ADAL" clId="{268B90D0-ADA6-46B0-8D44-E07320ADC49E}" dt="2025-03-26T14:47:48.437" v="34" actId="47"/>
        <pc:sldMkLst>
          <pc:docMk/>
          <pc:sldMk cId="4165635676" sldId="510"/>
        </pc:sldMkLst>
      </pc:sldChg>
      <pc:sldChg chg="addSp delSp modSp add mod">
        <pc:chgData name="Nguyễn Thế Vịnh" userId="a881c40c-a7d5-41a6-b009-396c0bc77859" providerId="ADAL" clId="{268B90D0-ADA6-46B0-8D44-E07320ADC49E}" dt="2025-03-26T15:16:51.903" v="481" actId="2711"/>
        <pc:sldMkLst>
          <pc:docMk/>
          <pc:sldMk cId="2417948794" sldId="511"/>
        </pc:sldMkLst>
        <pc:spChg chg="del">
          <ac:chgData name="Nguyễn Thế Vịnh" userId="a881c40c-a7d5-41a6-b009-396c0bc77859" providerId="ADAL" clId="{268B90D0-ADA6-46B0-8D44-E07320ADC49E}" dt="2025-03-26T15:15:33.534" v="463" actId="478"/>
          <ac:spMkLst>
            <pc:docMk/>
            <pc:sldMk cId="2417948794" sldId="511"/>
            <ac:spMk id="8" creationId="{38DF36A6-91F6-D341-CE25-E13C90B132A2}"/>
          </ac:spMkLst>
        </pc:spChg>
        <pc:spChg chg="add del mod">
          <ac:chgData name="Nguyễn Thế Vịnh" userId="a881c40c-a7d5-41a6-b009-396c0bc77859" providerId="ADAL" clId="{268B90D0-ADA6-46B0-8D44-E07320ADC49E}" dt="2025-03-26T15:16:19.702" v="471" actId="478"/>
          <ac:spMkLst>
            <pc:docMk/>
            <pc:sldMk cId="2417948794" sldId="511"/>
            <ac:spMk id="11" creationId="{6EC6F8D6-D97E-DAEE-D552-193609D30DAA}"/>
          </ac:spMkLst>
        </pc:spChg>
        <pc:spChg chg="del">
          <ac:chgData name="Nguyễn Thế Vịnh" userId="a881c40c-a7d5-41a6-b009-396c0bc77859" providerId="ADAL" clId="{268B90D0-ADA6-46B0-8D44-E07320ADC49E}" dt="2025-03-26T15:16:18.068" v="468" actId="478"/>
          <ac:spMkLst>
            <pc:docMk/>
            <pc:sldMk cId="2417948794" sldId="511"/>
            <ac:spMk id="13" creationId="{64AB5067-41BD-41A5-DAC5-DBB3E97B5EBC}"/>
          </ac:spMkLst>
        </pc:spChg>
        <pc:spChg chg="add mod">
          <ac:chgData name="Nguyễn Thế Vịnh" userId="a881c40c-a7d5-41a6-b009-396c0bc77859" providerId="ADAL" clId="{268B90D0-ADA6-46B0-8D44-E07320ADC49E}" dt="2025-03-26T15:16:51.903" v="481" actId="2711"/>
          <ac:spMkLst>
            <pc:docMk/>
            <pc:sldMk cId="2417948794" sldId="511"/>
            <ac:spMk id="15" creationId="{A6375906-8477-2076-36DF-A0DF50F29992}"/>
          </ac:spMkLst>
        </pc:spChg>
        <pc:picChg chg="del">
          <ac:chgData name="Nguyễn Thế Vịnh" userId="a881c40c-a7d5-41a6-b009-396c0bc77859" providerId="ADAL" clId="{268B90D0-ADA6-46B0-8D44-E07320ADC49E}" dt="2025-03-26T15:15:33.995" v="464" actId="478"/>
          <ac:picMkLst>
            <pc:docMk/>
            <pc:sldMk cId="2417948794" sldId="511"/>
            <ac:picMk id="7" creationId="{EAD09780-EFA5-8C11-6D0A-209136602B8E}"/>
          </ac:picMkLst>
        </pc:picChg>
        <pc:picChg chg="add del mod">
          <ac:chgData name="Nguyễn Thế Vịnh" userId="a881c40c-a7d5-41a6-b009-396c0bc77859" providerId="ADAL" clId="{268B90D0-ADA6-46B0-8D44-E07320ADC49E}" dt="2025-03-26T15:16:19.173" v="470" actId="478"/>
          <ac:picMkLst>
            <pc:docMk/>
            <pc:sldMk cId="2417948794" sldId="511"/>
            <ac:picMk id="9" creationId="{4B25786C-2DA4-76CE-3471-649DA2607D76}"/>
          </ac:picMkLst>
        </pc:picChg>
        <pc:picChg chg="add del mod">
          <ac:chgData name="Nguyễn Thế Vịnh" userId="a881c40c-a7d5-41a6-b009-396c0bc77859" providerId="ADAL" clId="{268B90D0-ADA6-46B0-8D44-E07320ADC49E}" dt="2025-03-26T15:16:18.703" v="469" actId="478"/>
          <ac:picMkLst>
            <pc:docMk/>
            <pc:sldMk cId="2417948794" sldId="511"/>
            <ac:picMk id="10" creationId="{2BED3A0E-DD9C-0E0A-83C5-318C4DA7CCBC}"/>
          </ac:picMkLst>
        </pc:picChg>
        <pc:picChg chg="add mod">
          <ac:chgData name="Nguyễn Thế Vịnh" userId="a881c40c-a7d5-41a6-b009-396c0bc77859" providerId="ADAL" clId="{268B90D0-ADA6-46B0-8D44-E07320ADC49E}" dt="2025-03-26T15:16:41.527" v="479" actId="14100"/>
          <ac:picMkLst>
            <pc:docMk/>
            <pc:sldMk cId="2417948794" sldId="511"/>
            <ac:picMk id="12" creationId="{57943186-BA3C-48B6-8759-E17B5EEE6A40}"/>
          </ac:picMkLst>
        </pc:picChg>
        <pc:picChg chg="add mod">
          <ac:chgData name="Nguyễn Thế Vịnh" userId="a881c40c-a7d5-41a6-b009-396c0bc77859" providerId="ADAL" clId="{268B90D0-ADA6-46B0-8D44-E07320ADC49E}" dt="2025-03-26T15:16:29.893" v="475" actId="1076"/>
          <ac:picMkLst>
            <pc:docMk/>
            <pc:sldMk cId="2417948794" sldId="511"/>
            <ac:picMk id="14" creationId="{492C858A-3B2D-9932-8034-86B3E7642B34}"/>
          </ac:picMkLst>
        </pc:picChg>
      </pc:sldChg>
      <pc:sldChg chg="del">
        <pc:chgData name="Nguyễn Thế Vịnh" userId="a881c40c-a7d5-41a6-b009-396c0bc77859" providerId="ADAL" clId="{268B90D0-ADA6-46B0-8D44-E07320ADC49E}" dt="2025-03-26T14:47:48.437" v="34" actId="47"/>
        <pc:sldMkLst>
          <pc:docMk/>
          <pc:sldMk cId="4088617615" sldId="511"/>
        </pc:sldMkLst>
      </pc:sldChg>
      <pc:sldChg chg="addSp delSp modSp add mod">
        <pc:chgData name="Nguyễn Thế Vịnh" userId="a881c40c-a7d5-41a6-b009-396c0bc77859" providerId="ADAL" clId="{268B90D0-ADA6-46B0-8D44-E07320ADC49E}" dt="2025-03-26T15:17:48.489" v="493" actId="1076"/>
        <pc:sldMkLst>
          <pc:docMk/>
          <pc:sldMk cId="677579939" sldId="512"/>
        </pc:sldMkLst>
        <pc:spChg chg="add mod">
          <ac:chgData name="Nguyễn Thế Vịnh" userId="a881c40c-a7d5-41a6-b009-396c0bc77859" providerId="ADAL" clId="{268B90D0-ADA6-46B0-8D44-E07320ADC49E}" dt="2025-03-26T15:17:40.477" v="490" actId="1076"/>
          <ac:spMkLst>
            <pc:docMk/>
            <pc:sldMk cId="677579939" sldId="512"/>
            <ac:spMk id="9" creationId="{3DA74272-0C5C-31F8-E617-2823F1EE5AA5}"/>
          </ac:spMkLst>
        </pc:spChg>
        <pc:spChg chg="add mod">
          <ac:chgData name="Nguyễn Thế Vịnh" userId="a881c40c-a7d5-41a6-b009-396c0bc77859" providerId="ADAL" clId="{268B90D0-ADA6-46B0-8D44-E07320ADC49E}" dt="2025-03-26T15:17:34.434" v="489" actId="1076"/>
          <ac:spMkLst>
            <pc:docMk/>
            <pc:sldMk cId="677579939" sldId="512"/>
            <ac:spMk id="10" creationId="{0DB0F521-DDAD-77B1-E532-5C366DC52FEB}"/>
          </ac:spMkLst>
        </pc:spChg>
        <pc:spChg chg="del mod">
          <ac:chgData name="Nguyễn Thế Vịnh" userId="a881c40c-a7d5-41a6-b009-396c0bc77859" providerId="ADAL" clId="{268B90D0-ADA6-46B0-8D44-E07320ADC49E}" dt="2025-03-26T15:17:17.138" v="486" actId="478"/>
          <ac:spMkLst>
            <pc:docMk/>
            <pc:sldMk cId="677579939" sldId="512"/>
            <ac:spMk id="15" creationId="{FA14A7A3-363C-4A86-DC3E-2F1E52A929B2}"/>
          </ac:spMkLst>
        </pc:spChg>
        <pc:picChg chg="add mod">
          <ac:chgData name="Nguyễn Thế Vịnh" userId="a881c40c-a7d5-41a6-b009-396c0bc77859" providerId="ADAL" clId="{268B90D0-ADA6-46B0-8D44-E07320ADC49E}" dt="2025-03-26T15:17:34.434" v="489" actId="1076"/>
          <ac:picMkLst>
            <pc:docMk/>
            <pc:sldMk cId="677579939" sldId="512"/>
            <ac:picMk id="7" creationId="{AA8430B5-4D6D-D9CD-37EA-F42D84AA7EE7}"/>
          </ac:picMkLst>
        </pc:picChg>
        <pc:picChg chg="add mod">
          <ac:chgData name="Nguyễn Thế Vịnh" userId="a881c40c-a7d5-41a6-b009-396c0bc77859" providerId="ADAL" clId="{268B90D0-ADA6-46B0-8D44-E07320ADC49E}" dt="2025-03-26T15:17:48.489" v="493" actId="1076"/>
          <ac:picMkLst>
            <pc:docMk/>
            <pc:sldMk cId="677579939" sldId="512"/>
            <ac:picMk id="8" creationId="{EF65932D-F5A4-9730-52C2-2314A8BE23B4}"/>
          </ac:picMkLst>
        </pc:picChg>
        <pc:picChg chg="del">
          <ac:chgData name="Nguyễn Thế Vịnh" userId="a881c40c-a7d5-41a6-b009-396c0bc77859" providerId="ADAL" clId="{268B90D0-ADA6-46B0-8D44-E07320ADC49E}" dt="2025-03-26T15:17:16.636" v="485" actId="478"/>
          <ac:picMkLst>
            <pc:docMk/>
            <pc:sldMk cId="677579939" sldId="512"/>
            <ac:picMk id="12" creationId="{4B07C70E-223D-E16E-F96A-0A30CB238D06}"/>
          </ac:picMkLst>
        </pc:picChg>
        <pc:picChg chg="del">
          <ac:chgData name="Nguyễn Thế Vịnh" userId="a881c40c-a7d5-41a6-b009-396c0bc77859" providerId="ADAL" clId="{268B90D0-ADA6-46B0-8D44-E07320ADC49E}" dt="2025-03-26T15:17:15.258" v="483" actId="478"/>
          <ac:picMkLst>
            <pc:docMk/>
            <pc:sldMk cId="677579939" sldId="512"/>
            <ac:picMk id="14" creationId="{2F49A30D-53F0-9136-0A2F-F99AA877E742}"/>
          </ac:picMkLst>
        </pc:picChg>
      </pc:sldChg>
      <pc:sldChg chg="del">
        <pc:chgData name="Nguyễn Thế Vịnh" userId="a881c40c-a7d5-41a6-b009-396c0bc77859" providerId="ADAL" clId="{268B90D0-ADA6-46B0-8D44-E07320ADC49E}" dt="2025-03-26T14:47:48.437" v="34" actId="47"/>
        <pc:sldMkLst>
          <pc:docMk/>
          <pc:sldMk cId="3824163459" sldId="512"/>
        </pc:sldMkLst>
      </pc:sldChg>
      <pc:sldChg chg="del">
        <pc:chgData name="Nguyễn Thế Vịnh" userId="a881c40c-a7d5-41a6-b009-396c0bc77859" providerId="ADAL" clId="{268B90D0-ADA6-46B0-8D44-E07320ADC49E}" dt="2025-03-26T14:47:48.437" v="34" actId="47"/>
        <pc:sldMkLst>
          <pc:docMk/>
          <pc:sldMk cId="1228929481" sldId="513"/>
        </pc:sldMkLst>
      </pc:sldChg>
      <pc:sldChg chg="addSp delSp modSp add mod">
        <pc:chgData name="Nguyễn Thế Vịnh" userId="a881c40c-a7d5-41a6-b009-396c0bc77859" providerId="ADAL" clId="{268B90D0-ADA6-46B0-8D44-E07320ADC49E}" dt="2025-03-26T15:18:20.235" v="504" actId="1076"/>
        <pc:sldMkLst>
          <pc:docMk/>
          <pc:sldMk cId="3103455499" sldId="513"/>
        </pc:sldMkLst>
        <pc:spChg chg="del">
          <ac:chgData name="Nguyễn Thế Vịnh" userId="a881c40c-a7d5-41a6-b009-396c0bc77859" providerId="ADAL" clId="{268B90D0-ADA6-46B0-8D44-E07320ADC49E}" dt="2025-03-26T15:17:57.692" v="498" actId="478"/>
          <ac:spMkLst>
            <pc:docMk/>
            <pc:sldMk cId="3103455499" sldId="513"/>
            <ac:spMk id="9" creationId="{EA571648-BA03-384F-B237-E3A9F90569E5}"/>
          </ac:spMkLst>
        </pc:spChg>
        <pc:spChg chg="del">
          <ac:chgData name="Nguyễn Thế Vịnh" userId="a881c40c-a7d5-41a6-b009-396c0bc77859" providerId="ADAL" clId="{268B90D0-ADA6-46B0-8D44-E07320ADC49E}" dt="2025-03-26T15:17:57.279" v="497" actId="478"/>
          <ac:spMkLst>
            <pc:docMk/>
            <pc:sldMk cId="3103455499" sldId="513"/>
            <ac:spMk id="10" creationId="{FE94B0D2-A8D2-B5A0-ED80-683BE67D4202}"/>
          </ac:spMkLst>
        </pc:spChg>
        <pc:picChg chg="del">
          <ac:chgData name="Nguyễn Thế Vịnh" userId="a881c40c-a7d5-41a6-b009-396c0bc77859" providerId="ADAL" clId="{268B90D0-ADA6-46B0-8D44-E07320ADC49E}" dt="2025-03-26T15:17:56.638" v="496" actId="478"/>
          <ac:picMkLst>
            <pc:docMk/>
            <pc:sldMk cId="3103455499" sldId="513"/>
            <ac:picMk id="7" creationId="{BF5C6DE3-3582-A0BE-4D5D-CF9CE2CCE50C}"/>
          </ac:picMkLst>
        </pc:picChg>
        <pc:picChg chg="del">
          <ac:chgData name="Nguyễn Thế Vịnh" userId="a881c40c-a7d5-41a6-b009-396c0bc77859" providerId="ADAL" clId="{268B90D0-ADA6-46B0-8D44-E07320ADC49E}" dt="2025-03-26T15:17:55.691" v="495" actId="478"/>
          <ac:picMkLst>
            <pc:docMk/>
            <pc:sldMk cId="3103455499" sldId="513"/>
            <ac:picMk id="8" creationId="{006C6AFB-351C-CD41-6434-77E983858B87}"/>
          </ac:picMkLst>
        </pc:picChg>
        <pc:picChg chg="add mod">
          <ac:chgData name="Nguyễn Thế Vịnh" userId="a881c40c-a7d5-41a6-b009-396c0bc77859" providerId="ADAL" clId="{268B90D0-ADA6-46B0-8D44-E07320ADC49E}" dt="2025-03-26T15:18:17.334" v="503" actId="1076"/>
          <ac:picMkLst>
            <pc:docMk/>
            <pc:sldMk cId="3103455499" sldId="513"/>
            <ac:picMk id="11" creationId="{C3585AE5-21F0-C858-4904-DFC9EFB8088B}"/>
          </ac:picMkLst>
        </pc:picChg>
        <pc:picChg chg="add mod">
          <ac:chgData name="Nguyễn Thế Vịnh" userId="a881c40c-a7d5-41a6-b009-396c0bc77859" providerId="ADAL" clId="{268B90D0-ADA6-46B0-8D44-E07320ADC49E}" dt="2025-03-26T15:18:20.235" v="504" actId="1076"/>
          <ac:picMkLst>
            <pc:docMk/>
            <pc:sldMk cId="3103455499" sldId="513"/>
            <ac:picMk id="12" creationId="{801BDA7D-379F-9A3A-0E0A-A974A07337BD}"/>
          </ac:picMkLst>
        </pc:picChg>
      </pc:sldChg>
      <pc:sldChg chg="addSp delSp modSp add mod">
        <pc:chgData name="Nguyễn Thế Vịnh" userId="a881c40c-a7d5-41a6-b009-396c0bc77859" providerId="ADAL" clId="{268B90D0-ADA6-46B0-8D44-E07320ADC49E}" dt="2025-03-26T15:18:58.824" v="514" actId="1076"/>
        <pc:sldMkLst>
          <pc:docMk/>
          <pc:sldMk cId="417798370" sldId="514"/>
        </pc:sldMkLst>
        <pc:picChg chg="add mod">
          <ac:chgData name="Nguyễn Thế Vịnh" userId="a881c40c-a7d5-41a6-b009-396c0bc77859" providerId="ADAL" clId="{268B90D0-ADA6-46B0-8D44-E07320ADC49E}" dt="2025-03-26T15:18:58.824" v="514" actId="1076"/>
          <ac:picMkLst>
            <pc:docMk/>
            <pc:sldMk cId="417798370" sldId="514"/>
            <ac:picMk id="7" creationId="{80570B76-FB0A-8D54-47B6-86F459779C18}"/>
          </ac:picMkLst>
        </pc:picChg>
        <pc:picChg chg="add mod">
          <ac:chgData name="Nguyễn Thế Vịnh" userId="a881c40c-a7d5-41a6-b009-396c0bc77859" providerId="ADAL" clId="{268B90D0-ADA6-46B0-8D44-E07320ADC49E}" dt="2025-03-26T15:18:55.202" v="513" actId="1076"/>
          <ac:picMkLst>
            <pc:docMk/>
            <pc:sldMk cId="417798370" sldId="514"/>
            <ac:picMk id="8" creationId="{04027B13-6500-818B-6740-1317B34EB1BC}"/>
          </ac:picMkLst>
        </pc:picChg>
        <pc:picChg chg="del">
          <ac:chgData name="Nguyễn Thế Vịnh" userId="a881c40c-a7d5-41a6-b009-396c0bc77859" providerId="ADAL" clId="{268B90D0-ADA6-46B0-8D44-E07320ADC49E}" dt="2025-03-26T15:18:34.880" v="507" actId="478"/>
          <ac:picMkLst>
            <pc:docMk/>
            <pc:sldMk cId="417798370" sldId="514"/>
            <ac:picMk id="11" creationId="{7B2B02A2-E6C7-4FA7-83BD-C44171982666}"/>
          </ac:picMkLst>
        </pc:picChg>
        <pc:picChg chg="del">
          <ac:chgData name="Nguyễn Thế Vịnh" userId="a881c40c-a7d5-41a6-b009-396c0bc77859" providerId="ADAL" clId="{268B90D0-ADA6-46B0-8D44-E07320ADC49E}" dt="2025-03-26T15:18:34.490" v="506" actId="478"/>
          <ac:picMkLst>
            <pc:docMk/>
            <pc:sldMk cId="417798370" sldId="514"/>
            <ac:picMk id="12" creationId="{D199AD95-2AEB-8BB2-1169-5CE23867D631}"/>
          </ac:picMkLst>
        </pc:picChg>
      </pc:sldChg>
      <pc:sldChg chg="del">
        <pc:chgData name="Nguyễn Thế Vịnh" userId="a881c40c-a7d5-41a6-b009-396c0bc77859" providerId="ADAL" clId="{268B90D0-ADA6-46B0-8D44-E07320ADC49E}" dt="2025-03-26T14:47:48.437" v="34" actId="47"/>
        <pc:sldMkLst>
          <pc:docMk/>
          <pc:sldMk cId="871590867" sldId="514"/>
        </pc:sldMkLst>
      </pc:sldChg>
      <pc:sldChg chg="addSp delSp modSp add mod">
        <pc:chgData name="Nguyễn Thế Vịnh" userId="a881c40c-a7d5-41a6-b009-396c0bc77859" providerId="ADAL" clId="{268B90D0-ADA6-46B0-8D44-E07320ADC49E}" dt="2025-03-26T15:19:41.127" v="527" actId="2711"/>
        <pc:sldMkLst>
          <pc:docMk/>
          <pc:sldMk cId="50713326" sldId="515"/>
        </pc:sldMkLst>
        <pc:spChg chg="mod">
          <ac:chgData name="Nguyễn Thế Vịnh" userId="a881c40c-a7d5-41a6-b009-396c0bc77859" providerId="ADAL" clId="{268B90D0-ADA6-46B0-8D44-E07320ADC49E}" dt="2025-03-26T15:19:41.127" v="527" actId="2711"/>
          <ac:spMkLst>
            <pc:docMk/>
            <pc:sldMk cId="50713326" sldId="515"/>
            <ac:spMk id="2" creationId="{FC2C8481-D60C-3C27-5D4E-F37CCCD41E46}"/>
          </ac:spMkLst>
        </pc:spChg>
        <pc:picChg chg="del">
          <ac:chgData name="Nguyễn Thế Vịnh" userId="a881c40c-a7d5-41a6-b009-396c0bc77859" providerId="ADAL" clId="{268B90D0-ADA6-46B0-8D44-E07320ADC49E}" dt="2025-03-26T15:19:09.681" v="516" actId="478"/>
          <ac:picMkLst>
            <pc:docMk/>
            <pc:sldMk cId="50713326" sldId="515"/>
            <ac:picMk id="7" creationId="{2F5FCAD5-2430-EB1E-C036-CE52DDC34B70}"/>
          </ac:picMkLst>
        </pc:picChg>
        <pc:picChg chg="del">
          <ac:chgData name="Nguyễn Thế Vịnh" userId="a881c40c-a7d5-41a6-b009-396c0bc77859" providerId="ADAL" clId="{268B90D0-ADA6-46B0-8D44-E07320ADC49E}" dt="2025-03-26T15:19:10.115" v="517" actId="478"/>
          <ac:picMkLst>
            <pc:docMk/>
            <pc:sldMk cId="50713326" sldId="515"/>
            <ac:picMk id="8" creationId="{8EF59456-B3A2-ECE2-F088-C361E816D474}"/>
          </ac:picMkLst>
        </pc:picChg>
        <pc:picChg chg="add mod">
          <ac:chgData name="Nguyễn Thế Vịnh" userId="a881c40c-a7d5-41a6-b009-396c0bc77859" providerId="ADAL" clId="{268B90D0-ADA6-46B0-8D44-E07320ADC49E}" dt="2025-03-26T15:19:14.251" v="519" actId="1076"/>
          <ac:picMkLst>
            <pc:docMk/>
            <pc:sldMk cId="50713326" sldId="515"/>
            <ac:picMk id="9" creationId="{E152673E-4855-083A-FB17-29C87C6EAFA8}"/>
          </ac:picMkLst>
        </pc:picChg>
      </pc:sldChg>
      <pc:sldChg chg="del">
        <pc:chgData name="Nguyễn Thế Vịnh" userId="a881c40c-a7d5-41a6-b009-396c0bc77859" providerId="ADAL" clId="{268B90D0-ADA6-46B0-8D44-E07320ADC49E}" dt="2025-03-26T14:47:48.437" v="34" actId="47"/>
        <pc:sldMkLst>
          <pc:docMk/>
          <pc:sldMk cId="876665110" sldId="515"/>
        </pc:sldMkLst>
      </pc:sldChg>
      <pc:sldChg chg="addSp delSp modSp add mod">
        <pc:chgData name="Nguyễn Thế Vịnh" userId="a881c40c-a7d5-41a6-b009-396c0bc77859" providerId="ADAL" clId="{268B90D0-ADA6-46B0-8D44-E07320ADC49E}" dt="2025-03-26T15:19:35.568" v="526" actId="2711"/>
        <pc:sldMkLst>
          <pc:docMk/>
          <pc:sldMk cId="1745543165" sldId="516"/>
        </pc:sldMkLst>
        <pc:spChg chg="mod">
          <ac:chgData name="Nguyễn Thế Vịnh" userId="a881c40c-a7d5-41a6-b009-396c0bc77859" providerId="ADAL" clId="{268B90D0-ADA6-46B0-8D44-E07320ADC49E}" dt="2025-03-26T15:19:35.568" v="526" actId="2711"/>
          <ac:spMkLst>
            <pc:docMk/>
            <pc:sldMk cId="1745543165" sldId="516"/>
            <ac:spMk id="2" creationId="{06E91AC6-3652-45C7-DAD5-755D88E22562}"/>
          </ac:spMkLst>
        </pc:spChg>
        <pc:picChg chg="add mod">
          <ac:chgData name="Nguyễn Thế Vịnh" userId="a881c40c-a7d5-41a6-b009-396c0bc77859" providerId="ADAL" clId="{268B90D0-ADA6-46B0-8D44-E07320ADC49E}" dt="2025-03-26T15:19:32.823" v="525" actId="1076"/>
          <ac:picMkLst>
            <pc:docMk/>
            <pc:sldMk cId="1745543165" sldId="516"/>
            <ac:picMk id="7" creationId="{36F5347E-A242-C1C8-936D-120EC1D5AE37}"/>
          </ac:picMkLst>
        </pc:picChg>
        <pc:picChg chg="del">
          <ac:chgData name="Nguyễn Thế Vịnh" userId="a881c40c-a7d5-41a6-b009-396c0bc77859" providerId="ADAL" clId="{268B90D0-ADA6-46B0-8D44-E07320ADC49E}" dt="2025-03-26T15:19:29.288" v="523" actId="478"/>
          <ac:picMkLst>
            <pc:docMk/>
            <pc:sldMk cId="1745543165" sldId="516"/>
            <ac:picMk id="9" creationId="{0C882372-A7CA-C719-89F8-B57B91145747}"/>
          </ac:picMkLst>
        </pc:picChg>
      </pc:sldChg>
      <pc:sldChg chg="del">
        <pc:chgData name="Nguyễn Thế Vịnh" userId="a881c40c-a7d5-41a6-b009-396c0bc77859" providerId="ADAL" clId="{268B90D0-ADA6-46B0-8D44-E07320ADC49E}" dt="2025-03-26T14:47:48.437" v="34" actId="47"/>
        <pc:sldMkLst>
          <pc:docMk/>
          <pc:sldMk cId="2388870978" sldId="516"/>
        </pc:sldMkLst>
      </pc:sldChg>
      <pc:sldChg chg="del">
        <pc:chgData name="Nguyễn Thế Vịnh" userId="a881c40c-a7d5-41a6-b009-396c0bc77859" providerId="ADAL" clId="{268B90D0-ADA6-46B0-8D44-E07320ADC49E}" dt="2025-03-26T14:47:48.437" v="34" actId="47"/>
        <pc:sldMkLst>
          <pc:docMk/>
          <pc:sldMk cId="3132669560" sldId="517"/>
        </pc:sldMkLst>
      </pc:sldChg>
      <pc:sldChg chg="addSp delSp modSp add mod">
        <pc:chgData name="Nguyễn Thế Vịnh" userId="a881c40c-a7d5-41a6-b009-396c0bc77859" providerId="ADAL" clId="{268B90D0-ADA6-46B0-8D44-E07320ADC49E}" dt="2025-03-26T15:19:53.596" v="531" actId="1076"/>
        <pc:sldMkLst>
          <pc:docMk/>
          <pc:sldMk cId="3180060253" sldId="517"/>
        </pc:sldMkLst>
        <pc:picChg chg="del">
          <ac:chgData name="Nguyễn Thế Vịnh" userId="a881c40c-a7d5-41a6-b009-396c0bc77859" providerId="ADAL" clId="{268B90D0-ADA6-46B0-8D44-E07320ADC49E}" dt="2025-03-26T15:19:51.033" v="529" actId="478"/>
          <ac:picMkLst>
            <pc:docMk/>
            <pc:sldMk cId="3180060253" sldId="517"/>
            <ac:picMk id="7" creationId="{04821D2C-7BA3-9490-8948-C8B9965031CD}"/>
          </ac:picMkLst>
        </pc:picChg>
        <pc:picChg chg="add mod">
          <ac:chgData name="Nguyễn Thế Vịnh" userId="a881c40c-a7d5-41a6-b009-396c0bc77859" providerId="ADAL" clId="{268B90D0-ADA6-46B0-8D44-E07320ADC49E}" dt="2025-03-26T15:19:53.596" v="531" actId="1076"/>
          <ac:picMkLst>
            <pc:docMk/>
            <pc:sldMk cId="3180060253" sldId="517"/>
            <ac:picMk id="8" creationId="{96D163DC-E3CA-9B0F-456E-0DF31EC6D4E1}"/>
          </ac:picMkLst>
        </pc:picChg>
      </pc:sldChg>
      <pc:sldChg chg="addSp delSp modSp add mod">
        <pc:chgData name="Nguyễn Thế Vịnh" userId="a881c40c-a7d5-41a6-b009-396c0bc77859" providerId="ADAL" clId="{268B90D0-ADA6-46B0-8D44-E07320ADC49E}" dt="2025-03-26T15:20:15.640" v="536" actId="1076"/>
        <pc:sldMkLst>
          <pc:docMk/>
          <pc:sldMk cId="2216722237" sldId="518"/>
        </pc:sldMkLst>
        <pc:spChg chg="mod">
          <ac:chgData name="Nguyễn Thế Vịnh" userId="a881c40c-a7d5-41a6-b009-396c0bc77859" providerId="ADAL" clId="{268B90D0-ADA6-46B0-8D44-E07320ADC49E}" dt="2025-03-26T15:20:10.689" v="534"/>
          <ac:spMkLst>
            <pc:docMk/>
            <pc:sldMk cId="2216722237" sldId="518"/>
            <ac:spMk id="10" creationId="{CFD4F68F-8D77-C910-DEEF-395D2E0BAFC8}"/>
          </ac:spMkLst>
        </pc:spChg>
        <pc:spChg chg="mod">
          <ac:chgData name="Nguyễn Thế Vịnh" userId="a881c40c-a7d5-41a6-b009-396c0bc77859" providerId="ADAL" clId="{268B90D0-ADA6-46B0-8D44-E07320ADC49E}" dt="2025-03-26T15:20:10.689" v="534"/>
          <ac:spMkLst>
            <pc:docMk/>
            <pc:sldMk cId="2216722237" sldId="518"/>
            <ac:spMk id="11" creationId="{B512575E-3FE4-A299-AA29-D3CF349B5B63}"/>
          </ac:spMkLst>
        </pc:spChg>
        <pc:grpChg chg="add mod">
          <ac:chgData name="Nguyễn Thế Vịnh" userId="a881c40c-a7d5-41a6-b009-396c0bc77859" providerId="ADAL" clId="{268B90D0-ADA6-46B0-8D44-E07320ADC49E}" dt="2025-03-26T15:20:15.640" v="536" actId="1076"/>
          <ac:grpSpMkLst>
            <pc:docMk/>
            <pc:sldMk cId="2216722237" sldId="518"/>
            <ac:grpSpMk id="7" creationId="{B2FB3B4F-7302-B8B7-BB17-ED6E2FEA77B8}"/>
          </ac:grpSpMkLst>
        </pc:grpChg>
        <pc:picChg chg="del">
          <ac:chgData name="Nguyễn Thế Vịnh" userId="a881c40c-a7d5-41a6-b009-396c0bc77859" providerId="ADAL" clId="{268B90D0-ADA6-46B0-8D44-E07320ADC49E}" dt="2025-03-26T15:20:09.555" v="533" actId="478"/>
          <ac:picMkLst>
            <pc:docMk/>
            <pc:sldMk cId="2216722237" sldId="518"/>
            <ac:picMk id="8" creationId="{68DE0428-0790-4D38-805E-A8E7C713C6CA}"/>
          </ac:picMkLst>
        </pc:picChg>
        <pc:picChg chg="mod">
          <ac:chgData name="Nguyễn Thế Vịnh" userId="a881c40c-a7d5-41a6-b009-396c0bc77859" providerId="ADAL" clId="{268B90D0-ADA6-46B0-8D44-E07320ADC49E}" dt="2025-03-26T15:20:10.689" v="534"/>
          <ac:picMkLst>
            <pc:docMk/>
            <pc:sldMk cId="2216722237" sldId="518"/>
            <ac:picMk id="9" creationId="{3346A26D-993E-FED2-8ED6-A6E65529A6D7}"/>
          </ac:picMkLst>
        </pc:picChg>
      </pc:sldChg>
      <pc:sldChg chg="del">
        <pc:chgData name="Nguyễn Thế Vịnh" userId="a881c40c-a7d5-41a6-b009-396c0bc77859" providerId="ADAL" clId="{268B90D0-ADA6-46B0-8D44-E07320ADC49E}" dt="2025-03-26T14:47:48.437" v="34" actId="47"/>
        <pc:sldMkLst>
          <pc:docMk/>
          <pc:sldMk cId="2398747614" sldId="518"/>
        </pc:sldMkLst>
      </pc:sldChg>
      <pc:sldChg chg="del">
        <pc:chgData name="Nguyễn Thế Vịnh" userId="a881c40c-a7d5-41a6-b009-396c0bc77859" providerId="ADAL" clId="{268B90D0-ADA6-46B0-8D44-E07320ADC49E}" dt="2025-03-26T14:47:48.437" v="34" actId="47"/>
        <pc:sldMkLst>
          <pc:docMk/>
          <pc:sldMk cId="558530775" sldId="519"/>
        </pc:sldMkLst>
      </pc:sldChg>
      <pc:sldChg chg="addSp delSp modSp add mod">
        <pc:chgData name="Nguyễn Thế Vịnh" userId="a881c40c-a7d5-41a6-b009-396c0bc77859" providerId="ADAL" clId="{268B90D0-ADA6-46B0-8D44-E07320ADC49E}" dt="2025-03-26T15:20:29.635" v="541" actId="1076"/>
        <pc:sldMkLst>
          <pc:docMk/>
          <pc:sldMk cId="3449303810" sldId="519"/>
        </pc:sldMkLst>
        <pc:grpChg chg="del">
          <ac:chgData name="Nguyễn Thế Vịnh" userId="a881c40c-a7d5-41a6-b009-396c0bc77859" providerId="ADAL" clId="{268B90D0-ADA6-46B0-8D44-E07320ADC49E}" dt="2025-03-26T15:20:24.052" v="538" actId="478"/>
          <ac:grpSpMkLst>
            <pc:docMk/>
            <pc:sldMk cId="3449303810" sldId="519"/>
            <ac:grpSpMk id="7" creationId="{2DEFEB64-6123-7FF9-B1D3-D676DA79C957}"/>
          </ac:grpSpMkLst>
        </pc:grpChg>
        <pc:picChg chg="add mod">
          <ac:chgData name="Nguyễn Thế Vịnh" userId="a881c40c-a7d5-41a6-b009-396c0bc77859" providerId="ADAL" clId="{268B90D0-ADA6-46B0-8D44-E07320ADC49E}" dt="2025-03-26T15:20:29.635" v="541" actId="1076"/>
          <ac:picMkLst>
            <pc:docMk/>
            <pc:sldMk cId="3449303810" sldId="519"/>
            <ac:picMk id="8" creationId="{EA66D099-2A95-FB09-7A6D-3DFE87CDDA0D}"/>
          </ac:picMkLst>
        </pc:picChg>
      </pc:sldChg>
      <pc:sldChg chg="del">
        <pc:chgData name="Nguyễn Thế Vịnh" userId="a881c40c-a7d5-41a6-b009-396c0bc77859" providerId="ADAL" clId="{268B90D0-ADA6-46B0-8D44-E07320ADC49E}" dt="2025-03-26T14:47:48.437" v="34" actId="47"/>
        <pc:sldMkLst>
          <pc:docMk/>
          <pc:sldMk cId="4131869853" sldId="520"/>
        </pc:sldMkLst>
      </pc:sldChg>
      <pc:sldChg chg="addSp delSp modSp add mod">
        <pc:chgData name="Nguyễn Thế Vịnh" userId="a881c40c-a7d5-41a6-b009-396c0bc77859" providerId="ADAL" clId="{268B90D0-ADA6-46B0-8D44-E07320ADC49E}" dt="2025-03-26T15:20:42.280" v="546" actId="1076"/>
        <pc:sldMkLst>
          <pc:docMk/>
          <pc:sldMk cId="4212483966" sldId="520"/>
        </pc:sldMkLst>
        <pc:picChg chg="add mod">
          <ac:chgData name="Nguyễn Thế Vịnh" userId="a881c40c-a7d5-41a6-b009-396c0bc77859" providerId="ADAL" clId="{268B90D0-ADA6-46B0-8D44-E07320ADC49E}" dt="2025-03-26T15:20:42.280" v="546" actId="1076"/>
          <ac:picMkLst>
            <pc:docMk/>
            <pc:sldMk cId="4212483966" sldId="520"/>
            <ac:picMk id="7" creationId="{34000CFE-7B66-EF32-5D7C-EDAA7CD9E01F}"/>
          </ac:picMkLst>
        </pc:picChg>
        <pc:picChg chg="del">
          <ac:chgData name="Nguyễn Thế Vịnh" userId="a881c40c-a7d5-41a6-b009-396c0bc77859" providerId="ADAL" clId="{268B90D0-ADA6-46B0-8D44-E07320ADC49E}" dt="2025-03-26T15:20:37.647" v="543" actId="478"/>
          <ac:picMkLst>
            <pc:docMk/>
            <pc:sldMk cId="4212483966" sldId="520"/>
            <ac:picMk id="8" creationId="{10D7A20B-5C4D-E073-BF9D-8F5A354CBC01}"/>
          </ac:picMkLst>
        </pc:picChg>
      </pc:sldChg>
      <pc:sldChg chg="del">
        <pc:chgData name="Nguyễn Thế Vịnh" userId="a881c40c-a7d5-41a6-b009-396c0bc77859" providerId="ADAL" clId="{268B90D0-ADA6-46B0-8D44-E07320ADC49E}" dt="2025-03-26T14:47:48.437" v="34" actId="47"/>
        <pc:sldMkLst>
          <pc:docMk/>
          <pc:sldMk cId="2551644078" sldId="521"/>
        </pc:sldMkLst>
      </pc:sldChg>
      <pc:sldChg chg="addSp delSp modSp add mod">
        <pc:chgData name="Nguyễn Thế Vịnh" userId="a881c40c-a7d5-41a6-b009-396c0bc77859" providerId="ADAL" clId="{268B90D0-ADA6-46B0-8D44-E07320ADC49E}" dt="2025-03-26T15:21:04.960" v="551" actId="1076"/>
        <pc:sldMkLst>
          <pc:docMk/>
          <pc:sldMk cId="4182414070" sldId="521"/>
        </pc:sldMkLst>
        <pc:spChg chg="mod">
          <ac:chgData name="Nguyễn Thế Vịnh" userId="a881c40c-a7d5-41a6-b009-396c0bc77859" providerId="ADAL" clId="{268B90D0-ADA6-46B0-8D44-E07320ADC49E}" dt="2025-03-26T15:20:58.958" v="549"/>
          <ac:spMkLst>
            <pc:docMk/>
            <pc:sldMk cId="4182414070" sldId="521"/>
            <ac:spMk id="10" creationId="{232FC6BF-C17D-BB21-64F9-018490CA467A}"/>
          </ac:spMkLst>
        </pc:spChg>
        <pc:grpChg chg="add mod">
          <ac:chgData name="Nguyễn Thế Vịnh" userId="a881c40c-a7d5-41a6-b009-396c0bc77859" providerId="ADAL" clId="{268B90D0-ADA6-46B0-8D44-E07320ADC49E}" dt="2025-03-26T15:21:04.960" v="551" actId="1076"/>
          <ac:grpSpMkLst>
            <pc:docMk/>
            <pc:sldMk cId="4182414070" sldId="521"/>
            <ac:grpSpMk id="8" creationId="{159564B7-561E-D5D6-24A9-922EFF1627FB}"/>
          </ac:grpSpMkLst>
        </pc:grpChg>
        <pc:picChg chg="del">
          <ac:chgData name="Nguyễn Thế Vịnh" userId="a881c40c-a7d5-41a6-b009-396c0bc77859" providerId="ADAL" clId="{268B90D0-ADA6-46B0-8D44-E07320ADC49E}" dt="2025-03-26T15:20:57.925" v="548" actId="478"/>
          <ac:picMkLst>
            <pc:docMk/>
            <pc:sldMk cId="4182414070" sldId="521"/>
            <ac:picMk id="7" creationId="{19EB6F7B-C6CC-0B2E-EA5E-C7761B129A8D}"/>
          </ac:picMkLst>
        </pc:picChg>
        <pc:picChg chg="mod">
          <ac:chgData name="Nguyễn Thế Vịnh" userId="a881c40c-a7d5-41a6-b009-396c0bc77859" providerId="ADAL" clId="{268B90D0-ADA6-46B0-8D44-E07320ADC49E}" dt="2025-03-26T15:20:58.958" v="549"/>
          <ac:picMkLst>
            <pc:docMk/>
            <pc:sldMk cId="4182414070" sldId="521"/>
            <ac:picMk id="9" creationId="{EE8D0137-E26C-4074-6B9B-4AC23D495F75}"/>
          </ac:picMkLst>
        </pc:picChg>
      </pc:sldChg>
      <pc:sldChg chg="del">
        <pc:chgData name="Nguyễn Thế Vịnh" userId="a881c40c-a7d5-41a6-b009-396c0bc77859" providerId="ADAL" clId="{268B90D0-ADA6-46B0-8D44-E07320ADC49E}" dt="2025-03-26T14:47:48.437" v="34" actId="47"/>
        <pc:sldMkLst>
          <pc:docMk/>
          <pc:sldMk cId="49568801" sldId="522"/>
        </pc:sldMkLst>
      </pc:sldChg>
      <pc:sldChg chg="addSp delSp modSp add mod">
        <pc:chgData name="Nguyễn Thế Vịnh" userId="a881c40c-a7d5-41a6-b009-396c0bc77859" providerId="ADAL" clId="{268B90D0-ADA6-46B0-8D44-E07320ADC49E}" dt="2025-03-26T15:22:32.541" v="567" actId="2711"/>
        <pc:sldMkLst>
          <pc:docMk/>
          <pc:sldMk cId="1511250751" sldId="522"/>
        </pc:sldMkLst>
        <pc:spChg chg="mod">
          <ac:chgData name="Nguyễn Thế Vịnh" userId="a881c40c-a7d5-41a6-b009-396c0bc77859" providerId="ADAL" clId="{268B90D0-ADA6-46B0-8D44-E07320ADC49E}" dt="2025-03-26T15:22:32.541" v="567" actId="2711"/>
          <ac:spMkLst>
            <pc:docMk/>
            <pc:sldMk cId="1511250751" sldId="522"/>
            <ac:spMk id="13" creationId="{FA2366DC-D8E9-D917-5D7C-0EB32C6B7283}"/>
          </ac:spMkLst>
        </pc:spChg>
        <pc:grpChg chg="del">
          <ac:chgData name="Nguyễn Thế Vịnh" userId="a881c40c-a7d5-41a6-b009-396c0bc77859" providerId="ADAL" clId="{268B90D0-ADA6-46B0-8D44-E07320ADC49E}" dt="2025-03-26T15:21:24.016" v="553" actId="478"/>
          <ac:grpSpMkLst>
            <pc:docMk/>
            <pc:sldMk cId="1511250751" sldId="522"/>
            <ac:grpSpMk id="8" creationId="{106C2A87-C66D-BADA-C5C2-5A6A8B543543}"/>
          </ac:grpSpMkLst>
        </pc:grpChg>
        <pc:grpChg chg="add mod">
          <ac:chgData name="Nguyễn Thế Vịnh" userId="a881c40c-a7d5-41a6-b009-396c0bc77859" providerId="ADAL" clId="{268B90D0-ADA6-46B0-8D44-E07320ADC49E}" dt="2025-03-26T15:21:38.032" v="556"/>
          <ac:grpSpMkLst>
            <pc:docMk/>
            <pc:sldMk cId="1511250751" sldId="522"/>
            <ac:grpSpMk id="11" creationId="{C094052B-B2D9-51D2-4C53-164AC5D86798}"/>
          </ac:grpSpMkLst>
        </pc:grpChg>
        <pc:picChg chg="add del mod">
          <ac:chgData name="Nguyễn Thế Vịnh" userId="a881c40c-a7d5-41a6-b009-396c0bc77859" providerId="ADAL" clId="{268B90D0-ADA6-46B0-8D44-E07320ADC49E}" dt="2025-03-26T15:21:37.696" v="555" actId="478"/>
          <ac:picMkLst>
            <pc:docMk/>
            <pc:sldMk cId="1511250751" sldId="522"/>
            <ac:picMk id="7" creationId="{1A074C4D-8E11-3F37-1A53-AFEFA7E9D6C2}"/>
          </ac:picMkLst>
        </pc:picChg>
        <pc:picChg chg="mod">
          <ac:chgData name="Nguyễn Thế Vịnh" userId="a881c40c-a7d5-41a6-b009-396c0bc77859" providerId="ADAL" clId="{268B90D0-ADA6-46B0-8D44-E07320ADC49E}" dt="2025-03-26T15:21:38.032" v="556"/>
          <ac:picMkLst>
            <pc:docMk/>
            <pc:sldMk cId="1511250751" sldId="522"/>
            <ac:picMk id="12" creationId="{3F5C8F46-81EF-9FDC-1B9D-D538A11C0CA6}"/>
          </ac:picMkLst>
        </pc:picChg>
      </pc:sldChg>
      <pc:sldChg chg="addSp delSp modSp add mod">
        <pc:chgData name="Nguyễn Thế Vịnh" userId="a881c40c-a7d5-41a6-b009-396c0bc77859" providerId="ADAL" clId="{268B90D0-ADA6-46B0-8D44-E07320ADC49E}" dt="2025-03-26T15:22:25.712" v="566" actId="2711"/>
        <pc:sldMkLst>
          <pc:docMk/>
          <pc:sldMk cId="1548528217" sldId="523"/>
        </pc:sldMkLst>
        <pc:spChg chg="mod">
          <ac:chgData name="Nguyễn Thế Vịnh" userId="a881c40c-a7d5-41a6-b009-396c0bc77859" providerId="ADAL" clId="{268B90D0-ADA6-46B0-8D44-E07320ADC49E}" dt="2025-03-26T15:22:25.712" v="566" actId="2711"/>
          <ac:spMkLst>
            <pc:docMk/>
            <pc:sldMk cId="1548528217" sldId="523"/>
            <ac:spMk id="9" creationId="{DFE826A7-A549-FF90-B12B-963B5EA71D41}"/>
          </ac:spMkLst>
        </pc:spChg>
        <pc:grpChg chg="add mod">
          <ac:chgData name="Nguyễn Thế Vịnh" userId="a881c40c-a7d5-41a6-b009-396c0bc77859" providerId="ADAL" clId="{268B90D0-ADA6-46B0-8D44-E07320ADC49E}" dt="2025-03-26T15:21:59.636" v="560" actId="1076"/>
          <ac:grpSpMkLst>
            <pc:docMk/>
            <pc:sldMk cId="1548528217" sldId="523"/>
            <ac:grpSpMk id="7" creationId="{3FF8712A-E9C3-5533-7567-33A72B84B96E}"/>
          </ac:grpSpMkLst>
        </pc:grpChg>
        <pc:grpChg chg="del">
          <ac:chgData name="Nguyễn Thế Vịnh" userId="a881c40c-a7d5-41a6-b009-396c0bc77859" providerId="ADAL" clId="{268B90D0-ADA6-46B0-8D44-E07320ADC49E}" dt="2025-03-26T15:21:54.702" v="558" actId="478"/>
          <ac:grpSpMkLst>
            <pc:docMk/>
            <pc:sldMk cId="1548528217" sldId="523"/>
            <ac:grpSpMk id="11" creationId="{A6528AB7-996C-E5C0-8FE2-877685B2BB0C}"/>
          </ac:grpSpMkLst>
        </pc:grpChg>
        <pc:picChg chg="mod">
          <ac:chgData name="Nguyễn Thế Vịnh" userId="a881c40c-a7d5-41a6-b009-396c0bc77859" providerId="ADAL" clId="{268B90D0-ADA6-46B0-8D44-E07320ADC49E}" dt="2025-03-26T15:21:55.755" v="559"/>
          <ac:picMkLst>
            <pc:docMk/>
            <pc:sldMk cId="1548528217" sldId="523"/>
            <ac:picMk id="8" creationId="{80CA8D3D-A282-C727-957C-B0A211DAB6F7}"/>
          </ac:picMkLst>
        </pc:picChg>
      </pc:sldChg>
      <pc:sldChg chg="del">
        <pc:chgData name="Nguyễn Thế Vịnh" userId="a881c40c-a7d5-41a6-b009-396c0bc77859" providerId="ADAL" clId="{268B90D0-ADA6-46B0-8D44-E07320ADC49E}" dt="2025-03-26T14:47:48.437" v="34" actId="47"/>
        <pc:sldMkLst>
          <pc:docMk/>
          <pc:sldMk cId="1697183178" sldId="524"/>
        </pc:sldMkLst>
      </pc:sldChg>
      <pc:sldChg chg="addSp delSp modSp add mod">
        <pc:chgData name="Nguyễn Thế Vịnh" userId="a881c40c-a7d5-41a6-b009-396c0bc77859" providerId="ADAL" clId="{268B90D0-ADA6-46B0-8D44-E07320ADC49E}" dt="2025-03-26T15:22:19.632" v="565" actId="2711"/>
        <pc:sldMkLst>
          <pc:docMk/>
          <pc:sldMk cId="3632704904" sldId="524"/>
        </pc:sldMkLst>
        <pc:spChg chg="mod">
          <ac:chgData name="Nguyễn Thế Vịnh" userId="a881c40c-a7d5-41a6-b009-396c0bc77859" providerId="ADAL" clId="{268B90D0-ADA6-46B0-8D44-E07320ADC49E}" dt="2025-03-26T15:22:19.632" v="565" actId="2711"/>
          <ac:spMkLst>
            <pc:docMk/>
            <pc:sldMk cId="3632704904" sldId="524"/>
            <ac:spMk id="12" creationId="{627465F1-CDAF-7B5C-D22C-110882C76826}"/>
          </ac:spMkLst>
        </pc:spChg>
        <pc:grpChg chg="del">
          <ac:chgData name="Nguyễn Thế Vịnh" userId="a881c40c-a7d5-41a6-b009-396c0bc77859" providerId="ADAL" clId="{268B90D0-ADA6-46B0-8D44-E07320ADC49E}" dt="2025-03-26T15:22:13.435" v="562" actId="478"/>
          <ac:grpSpMkLst>
            <pc:docMk/>
            <pc:sldMk cId="3632704904" sldId="524"/>
            <ac:grpSpMk id="7" creationId="{16CAA8A2-DE44-A840-A215-92625AD4D42A}"/>
          </ac:grpSpMkLst>
        </pc:grpChg>
        <pc:grpChg chg="add mod">
          <ac:chgData name="Nguyễn Thế Vịnh" userId="a881c40c-a7d5-41a6-b009-396c0bc77859" providerId="ADAL" clId="{268B90D0-ADA6-46B0-8D44-E07320ADC49E}" dt="2025-03-26T15:22:17.194" v="564" actId="1076"/>
          <ac:grpSpMkLst>
            <pc:docMk/>
            <pc:sldMk cId="3632704904" sldId="524"/>
            <ac:grpSpMk id="10" creationId="{8E2DA224-4CBA-6E6F-C76B-CA3CD94D1DB8}"/>
          </ac:grpSpMkLst>
        </pc:grpChg>
        <pc:picChg chg="mod">
          <ac:chgData name="Nguyễn Thế Vịnh" userId="a881c40c-a7d5-41a6-b009-396c0bc77859" providerId="ADAL" clId="{268B90D0-ADA6-46B0-8D44-E07320ADC49E}" dt="2025-03-26T15:22:14.422" v="563"/>
          <ac:picMkLst>
            <pc:docMk/>
            <pc:sldMk cId="3632704904" sldId="524"/>
            <ac:picMk id="11" creationId="{3BFCD26E-1B6C-5DC0-069D-D523B0F8B09F}"/>
          </ac:picMkLst>
        </pc:picChg>
      </pc:sldChg>
      <pc:sldChg chg="addSp delSp modSp add mod">
        <pc:chgData name="Nguyễn Thế Vịnh" userId="a881c40c-a7d5-41a6-b009-396c0bc77859" providerId="ADAL" clId="{268B90D0-ADA6-46B0-8D44-E07320ADC49E}" dt="2025-03-26T15:23:02.155" v="575" actId="1076"/>
        <pc:sldMkLst>
          <pc:docMk/>
          <pc:sldMk cId="1487678565" sldId="525"/>
        </pc:sldMkLst>
        <pc:spChg chg="mod">
          <ac:chgData name="Nguyễn Thế Vịnh" userId="a881c40c-a7d5-41a6-b009-396c0bc77859" providerId="ADAL" clId="{268B90D0-ADA6-46B0-8D44-E07320ADC49E}" dt="2025-03-26T15:22:52.402" v="571" actId="2711"/>
          <ac:spMkLst>
            <pc:docMk/>
            <pc:sldMk cId="1487678565" sldId="525"/>
            <ac:spMk id="9" creationId="{544AF54A-3EDD-9E8F-014B-1AF6FC101284}"/>
          </ac:spMkLst>
        </pc:spChg>
        <pc:spChg chg="mod">
          <ac:chgData name="Nguyễn Thế Vịnh" userId="a881c40c-a7d5-41a6-b009-396c0bc77859" providerId="ADAL" clId="{268B90D0-ADA6-46B0-8D44-E07320ADC49E}" dt="2025-03-26T15:22:52.402" v="571" actId="2711"/>
          <ac:spMkLst>
            <pc:docMk/>
            <pc:sldMk cId="1487678565" sldId="525"/>
            <ac:spMk id="13" creationId="{F3695BF9-27D9-02B4-E659-BDA9D6FD554C}"/>
          </ac:spMkLst>
        </pc:spChg>
        <pc:grpChg chg="add mod">
          <ac:chgData name="Nguyễn Thế Vịnh" userId="a881c40c-a7d5-41a6-b009-396c0bc77859" providerId="ADAL" clId="{268B90D0-ADA6-46B0-8D44-E07320ADC49E}" dt="2025-03-26T15:23:02.155" v="575" actId="1076"/>
          <ac:grpSpMkLst>
            <pc:docMk/>
            <pc:sldMk cId="1487678565" sldId="525"/>
            <ac:grpSpMk id="7" creationId="{1544F012-8C98-65EC-8E2E-FEBF816D8F7A}"/>
          </ac:grpSpMkLst>
        </pc:grpChg>
        <pc:grpChg chg="del">
          <ac:chgData name="Nguyễn Thế Vịnh" userId="a881c40c-a7d5-41a6-b009-396c0bc77859" providerId="ADAL" clId="{268B90D0-ADA6-46B0-8D44-E07320ADC49E}" dt="2025-03-26T15:22:48.377" v="569" actId="478"/>
          <ac:grpSpMkLst>
            <pc:docMk/>
            <pc:sldMk cId="1487678565" sldId="525"/>
            <ac:grpSpMk id="10" creationId="{B1FC785A-2C71-E762-9586-071B649B4160}"/>
          </ac:grpSpMkLst>
        </pc:grpChg>
        <pc:picChg chg="mod">
          <ac:chgData name="Nguyễn Thế Vịnh" userId="a881c40c-a7d5-41a6-b009-396c0bc77859" providerId="ADAL" clId="{268B90D0-ADA6-46B0-8D44-E07320ADC49E}" dt="2025-03-26T15:22:49.373" v="570"/>
          <ac:picMkLst>
            <pc:docMk/>
            <pc:sldMk cId="1487678565" sldId="525"/>
            <ac:picMk id="8" creationId="{7AA4894F-8AC2-198B-DBE1-1501248C2A53}"/>
          </ac:picMkLst>
        </pc:picChg>
      </pc:sldChg>
      <pc:sldChg chg="addSp delSp modSp add mod">
        <pc:chgData name="Nguyễn Thế Vịnh" userId="a881c40c-a7d5-41a6-b009-396c0bc77859" providerId="ADAL" clId="{268B90D0-ADA6-46B0-8D44-E07320ADC49E}" dt="2025-03-26T15:23:36.357" v="583" actId="14100"/>
        <pc:sldMkLst>
          <pc:docMk/>
          <pc:sldMk cId="1015676140" sldId="526"/>
        </pc:sldMkLst>
        <pc:spChg chg="mod">
          <ac:chgData name="Nguyễn Thế Vịnh" userId="a881c40c-a7d5-41a6-b009-396c0bc77859" providerId="ADAL" clId="{268B90D0-ADA6-46B0-8D44-E07320ADC49E}" dt="2025-03-26T15:23:36.357" v="583" actId="14100"/>
          <ac:spMkLst>
            <pc:docMk/>
            <pc:sldMk cId="1015676140" sldId="526"/>
            <ac:spMk id="12" creationId="{EAC9BC8F-8783-F275-DD49-DA022BDE8401}"/>
          </ac:spMkLst>
        </pc:spChg>
        <pc:grpChg chg="del">
          <ac:chgData name="Nguyễn Thế Vịnh" userId="a881c40c-a7d5-41a6-b009-396c0bc77859" providerId="ADAL" clId="{268B90D0-ADA6-46B0-8D44-E07320ADC49E}" dt="2025-03-26T15:23:23.316" v="577" actId="478"/>
          <ac:grpSpMkLst>
            <pc:docMk/>
            <pc:sldMk cId="1015676140" sldId="526"/>
            <ac:grpSpMk id="7" creationId="{05825DC2-D407-FE25-7DD7-3C93D03906AF}"/>
          </ac:grpSpMkLst>
        </pc:grpChg>
        <pc:grpChg chg="add mod">
          <ac:chgData name="Nguyễn Thế Vịnh" userId="a881c40c-a7d5-41a6-b009-396c0bc77859" providerId="ADAL" clId="{268B90D0-ADA6-46B0-8D44-E07320ADC49E}" dt="2025-03-26T15:23:32.627" v="582" actId="2711"/>
          <ac:grpSpMkLst>
            <pc:docMk/>
            <pc:sldMk cId="1015676140" sldId="526"/>
            <ac:grpSpMk id="10" creationId="{97D40012-1AB9-55B3-1F05-EE3480A2E9A2}"/>
          </ac:grpSpMkLst>
        </pc:grpChg>
        <pc:picChg chg="mod">
          <ac:chgData name="Nguyễn Thế Vịnh" userId="a881c40c-a7d5-41a6-b009-396c0bc77859" providerId="ADAL" clId="{268B90D0-ADA6-46B0-8D44-E07320ADC49E}" dt="2025-03-26T15:23:30.280" v="581" actId="14100"/>
          <ac:picMkLst>
            <pc:docMk/>
            <pc:sldMk cId="1015676140" sldId="526"/>
            <ac:picMk id="11" creationId="{729231CD-A398-B300-E2E4-346959A93F62}"/>
          </ac:picMkLst>
        </pc:picChg>
      </pc:sldChg>
      <pc:sldChg chg="addSp delSp modSp add mod">
        <pc:chgData name="Nguyễn Thế Vịnh" userId="a881c40c-a7d5-41a6-b009-396c0bc77859" providerId="ADAL" clId="{268B90D0-ADA6-46B0-8D44-E07320ADC49E}" dt="2025-03-26T15:23:53.638" v="588" actId="1076"/>
        <pc:sldMkLst>
          <pc:docMk/>
          <pc:sldMk cId="1088221959" sldId="527"/>
        </pc:sldMkLst>
        <pc:spChg chg="mod">
          <ac:chgData name="Nguyễn Thế Vịnh" userId="a881c40c-a7d5-41a6-b009-396c0bc77859" providerId="ADAL" clId="{268B90D0-ADA6-46B0-8D44-E07320ADC49E}" dt="2025-03-26T15:23:48.984" v="586"/>
          <ac:spMkLst>
            <pc:docMk/>
            <pc:sldMk cId="1088221959" sldId="527"/>
            <ac:spMk id="9" creationId="{24DDFEA7-54B0-918B-4044-9FBF77B9602F}"/>
          </ac:spMkLst>
        </pc:spChg>
        <pc:grpChg chg="add mod">
          <ac:chgData name="Nguyễn Thế Vịnh" userId="a881c40c-a7d5-41a6-b009-396c0bc77859" providerId="ADAL" clId="{268B90D0-ADA6-46B0-8D44-E07320ADC49E}" dt="2025-03-26T15:23:53.638" v="588" actId="1076"/>
          <ac:grpSpMkLst>
            <pc:docMk/>
            <pc:sldMk cId="1088221959" sldId="527"/>
            <ac:grpSpMk id="7" creationId="{D88F4831-8C31-175C-B9B9-F1E89FEE54A9}"/>
          </ac:grpSpMkLst>
        </pc:grpChg>
        <pc:grpChg chg="del">
          <ac:chgData name="Nguyễn Thế Vịnh" userId="a881c40c-a7d5-41a6-b009-396c0bc77859" providerId="ADAL" clId="{268B90D0-ADA6-46B0-8D44-E07320ADC49E}" dt="2025-03-26T15:23:47.780" v="585" actId="478"/>
          <ac:grpSpMkLst>
            <pc:docMk/>
            <pc:sldMk cId="1088221959" sldId="527"/>
            <ac:grpSpMk id="10" creationId="{219ED75D-B122-3C99-E8DA-9778BC0E9AA6}"/>
          </ac:grpSpMkLst>
        </pc:grpChg>
        <pc:picChg chg="mod">
          <ac:chgData name="Nguyễn Thế Vịnh" userId="a881c40c-a7d5-41a6-b009-396c0bc77859" providerId="ADAL" clId="{268B90D0-ADA6-46B0-8D44-E07320ADC49E}" dt="2025-03-26T15:23:48.984" v="586"/>
          <ac:picMkLst>
            <pc:docMk/>
            <pc:sldMk cId="1088221959" sldId="527"/>
            <ac:picMk id="8" creationId="{27E48B47-8D5D-92B7-95E5-3A2813FA8B3A}"/>
          </ac:picMkLst>
        </pc:picChg>
      </pc:sldChg>
      <pc:sldChg chg="del">
        <pc:chgData name="Nguyễn Thế Vịnh" userId="a881c40c-a7d5-41a6-b009-396c0bc77859" providerId="ADAL" clId="{268B90D0-ADA6-46B0-8D44-E07320ADC49E}" dt="2025-03-26T14:47:48.437" v="34" actId="47"/>
        <pc:sldMkLst>
          <pc:docMk/>
          <pc:sldMk cId="4279380527" sldId="527"/>
        </pc:sldMkLst>
      </pc:sldChg>
      <pc:sldChg chg="del">
        <pc:chgData name="Nguyễn Thế Vịnh" userId="a881c40c-a7d5-41a6-b009-396c0bc77859" providerId="ADAL" clId="{268B90D0-ADA6-46B0-8D44-E07320ADC49E}" dt="2025-03-26T14:47:48.437" v="34" actId="47"/>
        <pc:sldMkLst>
          <pc:docMk/>
          <pc:sldMk cId="3305392158" sldId="528"/>
        </pc:sldMkLst>
      </pc:sldChg>
      <pc:sldChg chg="addSp delSp modSp add mod">
        <pc:chgData name="Nguyễn Thế Vịnh" userId="a881c40c-a7d5-41a6-b009-396c0bc77859" providerId="ADAL" clId="{268B90D0-ADA6-46B0-8D44-E07320ADC49E}" dt="2025-03-26T15:24:25.835" v="596" actId="14100"/>
        <pc:sldMkLst>
          <pc:docMk/>
          <pc:sldMk cId="3674734708" sldId="528"/>
        </pc:sldMkLst>
        <pc:spChg chg="mod">
          <ac:chgData name="Nguyễn Thế Vịnh" userId="a881c40c-a7d5-41a6-b009-396c0bc77859" providerId="ADAL" clId="{268B90D0-ADA6-46B0-8D44-E07320ADC49E}" dt="2025-03-26T15:24:19.082" v="594" actId="2711"/>
          <ac:spMkLst>
            <pc:docMk/>
            <pc:sldMk cId="3674734708" sldId="528"/>
            <ac:spMk id="12" creationId="{48A802FA-F4C3-0136-39D1-2164B1C027B6}"/>
          </ac:spMkLst>
        </pc:spChg>
        <pc:spChg chg="mod">
          <ac:chgData name="Nguyễn Thế Vịnh" userId="a881c40c-a7d5-41a6-b009-396c0bc77859" providerId="ADAL" clId="{268B90D0-ADA6-46B0-8D44-E07320ADC49E}" dt="2025-03-26T15:24:25.835" v="596" actId="14100"/>
          <ac:spMkLst>
            <pc:docMk/>
            <pc:sldMk cId="3674734708" sldId="528"/>
            <ac:spMk id="13" creationId="{9AEE74F7-3253-EF8D-361B-54146C1C9362}"/>
          </ac:spMkLst>
        </pc:spChg>
        <pc:grpChg chg="del">
          <ac:chgData name="Nguyễn Thế Vịnh" userId="a881c40c-a7d5-41a6-b009-396c0bc77859" providerId="ADAL" clId="{268B90D0-ADA6-46B0-8D44-E07320ADC49E}" dt="2025-03-26T15:24:09.189" v="590" actId="478"/>
          <ac:grpSpMkLst>
            <pc:docMk/>
            <pc:sldMk cId="3674734708" sldId="528"/>
            <ac:grpSpMk id="7" creationId="{BAFA5A03-F61E-27A1-8A99-976CAA66A3F8}"/>
          </ac:grpSpMkLst>
        </pc:grpChg>
        <pc:grpChg chg="add mod">
          <ac:chgData name="Nguyễn Thế Vịnh" userId="a881c40c-a7d5-41a6-b009-396c0bc77859" providerId="ADAL" clId="{268B90D0-ADA6-46B0-8D44-E07320ADC49E}" dt="2025-03-26T15:24:15.643" v="593" actId="1076"/>
          <ac:grpSpMkLst>
            <pc:docMk/>
            <pc:sldMk cId="3674734708" sldId="528"/>
            <ac:grpSpMk id="10" creationId="{D5FFFFA6-94EF-F28B-D732-21B83EACB16E}"/>
          </ac:grpSpMkLst>
        </pc:grpChg>
        <pc:picChg chg="mod">
          <ac:chgData name="Nguyễn Thế Vịnh" userId="a881c40c-a7d5-41a6-b009-396c0bc77859" providerId="ADAL" clId="{268B90D0-ADA6-46B0-8D44-E07320ADC49E}" dt="2025-03-26T15:24:11.319" v="591"/>
          <ac:picMkLst>
            <pc:docMk/>
            <pc:sldMk cId="3674734708" sldId="528"/>
            <ac:picMk id="11" creationId="{4AE99AAA-1066-16E1-082B-2AC915784CF9}"/>
          </ac:picMkLst>
        </pc:picChg>
      </pc:sldChg>
      <pc:sldChg chg="del">
        <pc:chgData name="Nguyễn Thế Vịnh" userId="a881c40c-a7d5-41a6-b009-396c0bc77859" providerId="ADAL" clId="{268B90D0-ADA6-46B0-8D44-E07320ADC49E}" dt="2025-03-26T14:47:48.437" v="34" actId="47"/>
        <pc:sldMkLst>
          <pc:docMk/>
          <pc:sldMk cId="733965785" sldId="529"/>
        </pc:sldMkLst>
      </pc:sldChg>
      <pc:sldChg chg="addSp delSp modSp add mod">
        <pc:chgData name="Nguyễn Thế Vịnh" userId="a881c40c-a7d5-41a6-b009-396c0bc77859" providerId="ADAL" clId="{268B90D0-ADA6-46B0-8D44-E07320ADC49E}" dt="2025-03-26T15:24:44.638" v="602" actId="1076"/>
        <pc:sldMkLst>
          <pc:docMk/>
          <pc:sldMk cId="2391412416" sldId="529"/>
        </pc:sldMkLst>
        <pc:spChg chg="del topLvl">
          <ac:chgData name="Nguyễn Thế Vịnh" userId="a881c40c-a7d5-41a6-b009-396c0bc77859" providerId="ADAL" clId="{268B90D0-ADA6-46B0-8D44-E07320ADC49E}" dt="2025-03-26T15:24:35.877" v="599" actId="478"/>
          <ac:spMkLst>
            <pc:docMk/>
            <pc:sldMk cId="2391412416" sldId="529"/>
            <ac:spMk id="12" creationId="{57067FC5-0775-776B-9BE2-4D8D099B299C}"/>
          </ac:spMkLst>
        </pc:spChg>
        <pc:spChg chg="del topLvl">
          <ac:chgData name="Nguyễn Thế Vịnh" userId="a881c40c-a7d5-41a6-b009-396c0bc77859" providerId="ADAL" clId="{268B90D0-ADA6-46B0-8D44-E07320ADC49E}" dt="2025-03-26T15:24:36.941" v="600" actId="478"/>
          <ac:spMkLst>
            <pc:docMk/>
            <pc:sldMk cId="2391412416" sldId="529"/>
            <ac:spMk id="13" creationId="{CEA229C8-88D1-7205-5C89-1108FB58532E}"/>
          </ac:spMkLst>
        </pc:spChg>
        <pc:grpChg chg="del">
          <ac:chgData name="Nguyễn Thế Vịnh" userId="a881c40c-a7d5-41a6-b009-396c0bc77859" providerId="ADAL" clId="{268B90D0-ADA6-46B0-8D44-E07320ADC49E}" dt="2025-03-26T15:24:35.877" v="599" actId="478"/>
          <ac:grpSpMkLst>
            <pc:docMk/>
            <pc:sldMk cId="2391412416" sldId="529"/>
            <ac:grpSpMk id="10" creationId="{118307BB-013E-7F83-3862-126B238DD70F}"/>
          </ac:grpSpMkLst>
        </pc:grpChg>
        <pc:picChg chg="add mod">
          <ac:chgData name="Nguyễn Thế Vịnh" userId="a881c40c-a7d5-41a6-b009-396c0bc77859" providerId="ADAL" clId="{268B90D0-ADA6-46B0-8D44-E07320ADC49E}" dt="2025-03-26T15:24:44.638" v="602" actId="1076"/>
          <ac:picMkLst>
            <pc:docMk/>
            <pc:sldMk cId="2391412416" sldId="529"/>
            <ac:picMk id="7" creationId="{129D5BA5-7B3C-357A-D118-46DAF6CAB8AB}"/>
          </ac:picMkLst>
        </pc:picChg>
        <pc:picChg chg="del">
          <ac:chgData name="Nguyễn Thế Vịnh" userId="a881c40c-a7d5-41a6-b009-396c0bc77859" providerId="ADAL" clId="{268B90D0-ADA6-46B0-8D44-E07320ADC49E}" dt="2025-03-26T15:24:34.322" v="598" actId="478"/>
          <ac:picMkLst>
            <pc:docMk/>
            <pc:sldMk cId="2391412416" sldId="529"/>
            <ac:picMk id="11" creationId="{15E4EC52-8B81-A84C-3745-D2359B16F509}"/>
          </ac:picMkLst>
        </pc:picChg>
      </pc:sldChg>
      <pc:sldChg chg="del">
        <pc:chgData name="Nguyễn Thế Vịnh" userId="a881c40c-a7d5-41a6-b009-396c0bc77859" providerId="ADAL" clId="{268B90D0-ADA6-46B0-8D44-E07320ADC49E}" dt="2025-03-26T14:47:48.437" v="34" actId="47"/>
        <pc:sldMkLst>
          <pc:docMk/>
          <pc:sldMk cId="2388660643" sldId="530"/>
        </pc:sldMkLst>
      </pc:sldChg>
      <pc:sldChg chg="addSp delSp modSp add mod">
        <pc:chgData name="Nguyễn Thế Vịnh" userId="a881c40c-a7d5-41a6-b009-396c0bc77859" providerId="ADAL" clId="{268B90D0-ADA6-46B0-8D44-E07320ADC49E}" dt="2025-03-26T15:25:32.479" v="611" actId="1076"/>
        <pc:sldMkLst>
          <pc:docMk/>
          <pc:sldMk cId="3652713500" sldId="530"/>
        </pc:sldMkLst>
        <pc:spChg chg="mod">
          <ac:chgData name="Nguyễn Thế Vịnh" userId="a881c40c-a7d5-41a6-b009-396c0bc77859" providerId="ADAL" clId="{268B90D0-ADA6-46B0-8D44-E07320ADC49E}" dt="2025-03-26T15:25:24.265" v="608" actId="2711"/>
          <ac:spMkLst>
            <pc:docMk/>
            <pc:sldMk cId="3652713500" sldId="530"/>
            <ac:spMk id="10" creationId="{9F1877AA-5A97-A552-EECC-64C5658B7678}"/>
          </ac:spMkLst>
        </pc:spChg>
        <pc:spChg chg="mod">
          <ac:chgData name="Nguyễn Thế Vịnh" userId="a881c40c-a7d5-41a6-b009-396c0bc77859" providerId="ADAL" clId="{268B90D0-ADA6-46B0-8D44-E07320ADC49E}" dt="2025-03-26T15:25:24.265" v="608" actId="2711"/>
          <ac:spMkLst>
            <pc:docMk/>
            <pc:sldMk cId="3652713500" sldId="530"/>
            <ac:spMk id="11" creationId="{74DD2D3A-13BB-0CE5-FC7B-BD8D6F3B7288}"/>
          </ac:spMkLst>
        </pc:spChg>
        <pc:grpChg chg="add mod">
          <ac:chgData name="Nguyễn Thế Vịnh" userId="a881c40c-a7d5-41a6-b009-396c0bc77859" providerId="ADAL" clId="{268B90D0-ADA6-46B0-8D44-E07320ADC49E}" dt="2025-03-26T15:25:32.479" v="611" actId="1076"/>
          <ac:grpSpMkLst>
            <pc:docMk/>
            <pc:sldMk cId="3652713500" sldId="530"/>
            <ac:grpSpMk id="9" creationId="{1F2BF450-BC25-CBC2-F6D2-07EF3BA32FDF}"/>
          </ac:grpSpMkLst>
        </pc:grpChg>
        <pc:picChg chg="del">
          <ac:chgData name="Nguyễn Thế Vịnh" userId="a881c40c-a7d5-41a6-b009-396c0bc77859" providerId="ADAL" clId="{268B90D0-ADA6-46B0-8D44-E07320ADC49E}" dt="2025-03-26T15:25:06.513" v="604" actId="478"/>
          <ac:picMkLst>
            <pc:docMk/>
            <pc:sldMk cId="3652713500" sldId="530"/>
            <ac:picMk id="7" creationId="{23449432-5401-9033-893A-6DC2D61CD992}"/>
          </ac:picMkLst>
        </pc:picChg>
        <pc:picChg chg="add mod">
          <ac:chgData name="Nguyễn Thế Vịnh" userId="a881c40c-a7d5-41a6-b009-396c0bc77859" providerId="ADAL" clId="{268B90D0-ADA6-46B0-8D44-E07320ADC49E}" dt="2025-03-26T15:25:28.921" v="610" actId="1076"/>
          <ac:picMkLst>
            <pc:docMk/>
            <pc:sldMk cId="3652713500" sldId="530"/>
            <ac:picMk id="8" creationId="{FBD6A227-8E9C-56D4-3550-B2B09F1C8AE4}"/>
          </ac:picMkLst>
        </pc:picChg>
      </pc:sldChg>
      <pc:sldChg chg="del">
        <pc:chgData name="Nguyễn Thế Vịnh" userId="a881c40c-a7d5-41a6-b009-396c0bc77859" providerId="ADAL" clId="{268B90D0-ADA6-46B0-8D44-E07320ADC49E}" dt="2025-03-26T14:47:48.437" v="34" actId="47"/>
        <pc:sldMkLst>
          <pc:docMk/>
          <pc:sldMk cId="2003243942" sldId="531"/>
        </pc:sldMkLst>
      </pc:sldChg>
      <pc:sldChg chg="addSp delSp modSp add mod">
        <pc:chgData name="Nguyễn Thế Vịnh" userId="a881c40c-a7d5-41a6-b009-396c0bc77859" providerId="ADAL" clId="{268B90D0-ADA6-46B0-8D44-E07320ADC49E}" dt="2025-03-26T15:26:15.853" v="622" actId="14100"/>
        <pc:sldMkLst>
          <pc:docMk/>
          <pc:sldMk cId="2411930791" sldId="531"/>
        </pc:sldMkLst>
        <pc:spChg chg="mod">
          <ac:chgData name="Nguyễn Thế Vịnh" userId="a881c40c-a7d5-41a6-b009-396c0bc77859" providerId="ADAL" clId="{268B90D0-ADA6-46B0-8D44-E07320ADC49E}" dt="2025-03-26T15:26:15.853" v="622" actId="14100"/>
          <ac:spMkLst>
            <pc:docMk/>
            <pc:sldMk cId="2411930791" sldId="531"/>
            <ac:spMk id="13" creationId="{3DC6DBCD-7E76-1E1D-6E07-BA2C31D87486}"/>
          </ac:spMkLst>
        </pc:spChg>
        <pc:spChg chg="mod">
          <ac:chgData name="Nguyễn Thế Vịnh" userId="a881c40c-a7d5-41a6-b009-396c0bc77859" providerId="ADAL" clId="{268B90D0-ADA6-46B0-8D44-E07320ADC49E}" dt="2025-03-26T15:26:13.324" v="621" actId="14100"/>
          <ac:spMkLst>
            <pc:docMk/>
            <pc:sldMk cId="2411930791" sldId="531"/>
            <ac:spMk id="14" creationId="{8BB419F2-5E93-58E3-389C-56AFFB9DFBC3}"/>
          </ac:spMkLst>
        </pc:spChg>
        <pc:spChg chg="mod">
          <ac:chgData name="Nguyễn Thế Vịnh" userId="a881c40c-a7d5-41a6-b009-396c0bc77859" providerId="ADAL" clId="{268B90D0-ADA6-46B0-8D44-E07320ADC49E}" dt="2025-03-26T15:26:09.662" v="620" actId="2711"/>
          <ac:spMkLst>
            <pc:docMk/>
            <pc:sldMk cId="2411930791" sldId="531"/>
            <ac:spMk id="15" creationId="{CAFB5C99-33CA-8D20-3020-8C1B42B3D408}"/>
          </ac:spMkLst>
        </pc:spChg>
        <pc:spChg chg="mod">
          <ac:chgData name="Nguyễn Thế Vịnh" userId="a881c40c-a7d5-41a6-b009-396c0bc77859" providerId="ADAL" clId="{268B90D0-ADA6-46B0-8D44-E07320ADC49E}" dt="2025-03-26T15:26:09.662" v="620" actId="2711"/>
          <ac:spMkLst>
            <pc:docMk/>
            <pc:sldMk cId="2411930791" sldId="531"/>
            <ac:spMk id="16" creationId="{206BCD3B-6DAC-093A-CFC1-68AA67CC376F}"/>
          </ac:spMkLst>
        </pc:spChg>
        <pc:grpChg chg="add mod">
          <ac:chgData name="Nguyễn Thế Vịnh" userId="a881c40c-a7d5-41a6-b009-396c0bc77859" providerId="ADAL" clId="{268B90D0-ADA6-46B0-8D44-E07320ADC49E}" dt="2025-03-26T15:26:07.484" v="619" actId="1076"/>
          <ac:grpSpMkLst>
            <pc:docMk/>
            <pc:sldMk cId="2411930791" sldId="531"/>
            <ac:grpSpMk id="7" creationId="{BB6CDFD9-5E83-8F01-F987-3593AAB9D0C8}"/>
          </ac:grpSpMkLst>
        </pc:grpChg>
        <pc:grpChg chg="del">
          <ac:chgData name="Nguyễn Thế Vịnh" userId="a881c40c-a7d5-41a6-b009-396c0bc77859" providerId="ADAL" clId="{268B90D0-ADA6-46B0-8D44-E07320ADC49E}" dt="2025-03-26T15:25:55.716" v="614" actId="478"/>
          <ac:grpSpMkLst>
            <pc:docMk/>
            <pc:sldMk cId="2411930791" sldId="531"/>
            <ac:grpSpMk id="9" creationId="{171570C3-BC1E-85D8-5AE2-F3B32C7A0CF8}"/>
          </ac:grpSpMkLst>
        </pc:grpChg>
        <pc:picChg chg="del">
          <ac:chgData name="Nguyễn Thế Vịnh" userId="a881c40c-a7d5-41a6-b009-396c0bc77859" providerId="ADAL" clId="{268B90D0-ADA6-46B0-8D44-E07320ADC49E}" dt="2025-03-26T15:25:52.285" v="613" actId="478"/>
          <ac:picMkLst>
            <pc:docMk/>
            <pc:sldMk cId="2411930791" sldId="531"/>
            <ac:picMk id="8" creationId="{01AEA293-51B8-6AA9-0F14-10BFC33740A4}"/>
          </ac:picMkLst>
        </pc:picChg>
        <pc:picChg chg="mod">
          <ac:chgData name="Nguyễn Thế Vịnh" userId="a881c40c-a7d5-41a6-b009-396c0bc77859" providerId="ADAL" clId="{268B90D0-ADA6-46B0-8D44-E07320ADC49E}" dt="2025-03-26T15:25:57.108" v="615"/>
          <ac:picMkLst>
            <pc:docMk/>
            <pc:sldMk cId="2411930791" sldId="531"/>
            <ac:picMk id="12" creationId="{4C96CD09-EFA6-4124-1CF9-99B56F485E6D}"/>
          </ac:picMkLst>
        </pc:picChg>
      </pc:sldChg>
      <pc:sldChg chg="del">
        <pc:chgData name="Nguyễn Thế Vịnh" userId="a881c40c-a7d5-41a6-b009-396c0bc77859" providerId="ADAL" clId="{268B90D0-ADA6-46B0-8D44-E07320ADC49E}" dt="2025-03-26T14:47:48.437" v="34" actId="47"/>
        <pc:sldMkLst>
          <pc:docMk/>
          <pc:sldMk cId="953726253" sldId="532"/>
        </pc:sldMkLst>
      </pc:sldChg>
      <pc:sldChg chg="del">
        <pc:chgData name="Nguyễn Thế Vịnh" userId="a881c40c-a7d5-41a6-b009-396c0bc77859" providerId="ADAL" clId="{268B90D0-ADA6-46B0-8D44-E07320ADC49E}" dt="2025-03-26T14:47:48.437" v="34" actId="47"/>
        <pc:sldMkLst>
          <pc:docMk/>
          <pc:sldMk cId="531212201" sldId="533"/>
        </pc:sldMkLst>
      </pc:sldChg>
      <pc:sldChg chg="del">
        <pc:chgData name="Nguyễn Thế Vịnh" userId="a881c40c-a7d5-41a6-b009-396c0bc77859" providerId="ADAL" clId="{268B90D0-ADA6-46B0-8D44-E07320ADC49E}" dt="2025-03-26T14:47:48.437" v="34" actId="47"/>
        <pc:sldMkLst>
          <pc:docMk/>
          <pc:sldMk cId="1538242949" sldId="534"/>
        </pc:sldMkLst>
      </pc:sldChg>
      <pc:sldChg chg="del">
        <pc:chgData name="Nguyễn Thế Vịnh" userId="a881c40c-a7d5-41a6-b009-396c0bc77859" providerId="ADAL" clId="{268B90D0-ADA6-46B0-8D44-E07320ADC49E}" dt="2025-03-26T14:47:48.437" v="34" actId="47"/>
        <pc:sldMkLst>
          <pc:docMk/>
          <pc:sldMk cId="14660643" sldId="535"/>
        </pc:sldMkLst>
      </pc:sldChg>
      <pc:sldChg chg="del">
        <pc:chgData name="Nguyễn Thế Vịnh" userId="a881c40c-a7d5-41a6-b009-396c0bc77859" providerId="ADAL" clId="{268B90D0-ADA6-46B0-8D44-E07320ADC49E}" dt="2025-03-26T14:47:48.437" v="34" actId="47"/>
        <pc:sldMkLst>
          <pc:docMk/>
          <pc:sldMk cId="1386070845" sldId="536"/>
        </pc:sldMkLst>
      </pc:sldChg>
      <pc:sldChg chg="del">
        <pc:chgData name="Nguyễn Thế Vịnh" userId="a881c40c-a7d5-41a6-b009-396c0bc77859" providerId="ADAL" clId="{268B90D0-ADA6-46B0-8D44-E07320ADC49E}" dt="2025-03-26T14:47:48.437" v="34" actId="47"/>
        <pc:sldMkLst>
          <pc:docMk/>
          <pc:sldMk cId="649346144" sldId="537"/>
        </pc:sldMkLst>
      </pc:sldChg>
      <pc:sldChg chg="del">
        <pc:chgData name="Nguyễn Thế Vịnh" userId="a881c40c-a7d5-41a6-b009-396c0bc77859" providerId="ADAL" clId="{268B90D0-ADA6-46B0-8D44-E07320ADC49E}" dt="2025-03-26T14:47:48.437" v="34" actId="47"/>
        <pc:sldMkLst>
          <pc:docMk/>
          <pc:sldMk cId="621482839" sldId="538"/>
        </pc:sldMkLst>
      </pc:sldChg>
      <pc:sldChg chg="del">
        <pc:chgData name="Nguyễn Thế Vịnh" userId="a881c40c-a7d5-41a6-b009-396c0bc77859" providerId="ADAL" clId="{268B90D0-ADA6-46B0-8D44-E07320ADC49E}" dt="2025-03-26T14:47:48.437" v="34" actId="47"/>
        <pc:sldMkLst>
          <pc:docMk/>
          <pc:sldMk cId="2668864649" sldId="539"/>
        </pc:sldMkLst>
      </pc:sldChg>
      <pc:sldChg chg="del">
        <pc:chgData name="Nguyễn Thế Vịnh" userId="a881c40c-a7d5-41a6-b009-396c0bc77859" providerId="ADAL" clId="{268B90D0-ADA6-46B0-8D44-E07320ADC49E}" dt="2025-03-26T14:47:48.437" v="34" actId="47"/>
        <pc:sldMkLst>
          <pc:docMk/>
          <pc:sldMk cId="2488065474" sldId="540"/>
        </pc:sldMkLst>
      </pc:sldChg>
      <pc:sldChg chg="del">
        <pc:chgData name="Nguyễn Thế Vịnh" userId="a881c40c-a7d5-41a6-b009-396c0bc77859" providerId="ADAL" clId="{268B90D0-ADA6-46B0-8D44-E07320ADC49E}" dt="2025-03-26T14:47:48.437" v="34" actId="47"/>
        <pc:sldMkLst>
          <pc:docMk/>
          <pc:sldMk cId="2689099767" sldId="541"/>
        </pc:sldMkLst>
      </pc:sldChg>
      <pc:sldChg chg="del">
        <pc:chgData name="Nguyễn Thế Vịnh" userId="a881c40c-a7d5-41a6-b009-396c0bc77859" providerId="ADAL" clId="{268B90D0-ADA6-46B0-8D44-E07320ADC49E}" dt="2025-03-26T14:47:48.437" v="34" actId="47"/>
        <pc:sldMkLst>
          <pc:docMk/>
          <pc:sldMk cId="4119638061" sldId="542"/>
        </pc:sldMkLst>
      </pc:sldChg>
      <pc:sldChg chg="del">
        <pc:chgData name="Nguyễn Thế Vịnh" userId="a881c40c-a7d5-41a6-b009-396c0bc77859" providerId="ADAL" clId="{268B90D0-ADA6-46B0-8D44-E07320ADC49E}" dt="2025-03-26T14:47:48.437" v="34" actId="47"/>
        <pc:sldMkLst>
          <pc:docMk/>
          <pc:sldMk cId="3765996373" sldId="547"/>
        </pc:sldMkLst>
      </pc:sldChg>
      <pc:sldChg chg="del">
        <pc:chgData name="Nguyễn Thế Vịnh" userId="a881c40c-a7d5-41a6-b009-396c0bc77859" providerId="ADAL" clId="{268B90D0-ADA6-46B0-8D44-E07320ADC49E}" dt="2025-03-26T14:47:48.437" v="34" actId="47"/>
        <pc:sldMkLst>
          <pc:docMk/>
          <pc:sldMk cId="2724246896" sldId="548"/>
        </pc:sldMkLst>
      </pc:sldChg>
      <pc:sldChg chg="del">
        <pc:chgData name="Nguyễn Thế Vịnh" userId="a881c40c-a7d5-41a6-b009-396c0bc77859" providerId="ADAL" clId="{268B90D0-ADA6-46B0-8D44-E07320ADC49E}" dt="2025-03-26T14:47:48.437" v="34" actId="47"/>
        <pc:sldMkLst>
          <pc:docMk/>
          <pc:sldMk cId="443017347" sldId="549"/>
        </pc:sldMkLst>
      </pc:sldChg>
      <pc:sldChg chg="del">
        <pc:chgData name="Nguyễn Thế Vịnh" userId="a881c40c-a7d5-41a6-b009-396c0bc77859" providerId="ADAL" clId="{268B90D0-ADA6-46B0-8D44-E07320ADC49E}" dt="2025-03-26T14:47:48.437" v="34" actId="47"/>
        <pc:sldMkLst>
          <pc:docMk/>
          <pc:sldMk cId="1838446827" sldId="550"/>
        </pc:sldMkLst>
      </pc:sldChg>
      <pc:sldChg chg="del">
        <pc:chgData name="Nguyễn Thế Vịnh" userId="a881c40c-a7d5-41a6-b009-396c0bc77859" providerId="ADAL" clId="{268B90D0-ADA6-46B0-8D44-E07320ADC49E}" dt="2025-03-26T14:47:48.437" v="34" actId="47"/>
        <pc:sldMkLst>
          <pc:docMk/>
          <pc:sldMk cId="116704907" sldId="551"/>
        </pc:sldMkLst>
      </pc:sldChg>
      <pc:sldChg chg="del">
        <pc:chgData name="Nguyễn Thế Vịnh" userId="a881c40c-a7d5-41a6-b009-396c0bc77859" providerId="ADAL" clId="{268B90D0-ADA6-46B0-8D44-E07320ADC49E}" dt="2025-03-26T14:47:48.437" v="34" actId="47"/>
        <pc:sldMkLst>
          <pc:docMk/>
          <pc:sldMk cId="2142005335" sldId="552"/>
        </pc:sldMkLst>
      </pc:sldChg>
      <pc:sldChg chg="del">
        <pc:chgData name="Nguyễn Thế Vịnh" userId="a881c40c-a7d5-41a6-b009-396c0bc77859" providerId="ADAL" clId="{268B90D0-ADA6-46B0-8D44-E07320ADC49E}" dt="2025-03-26T14:47:48.437" v="34" actId="47"/>
        <pc:sldMkLst>
          <pc:docMk/>
          <pc:sldMk cId="4048383114" sldId="553"/>
        </pc:sldMkLst>
      </pc:sldChg>
      <pc:sldChg chg="del">
        <pc:chgData name="Nguyễn Thế Vịnh" userId="a881c40c-a7d5-41a6-b009-396c0bc77859" providerId="ADAL" clId="{268B90D0-ADA6-46B0-8D44-E07320ADC49E}" dt="2025-03-26T14:47:48.437" v="34" actId="47"/>
        <pc:sldMkLst>
          <pc:docMk/>
          <pc:sldMk cId="3891672270" sldId="554"/>
        </pc:sldMkLst>
      </pc:sldChg>
      <pc:sldChg chg="del">
        <pc:chgData name="Nguyễn Thế Vịnh" userId="a881c40c-a7d5-41a6-b009-396c0bc77859" providerId="ADAL" clId="{268B90D0-ADA6-46B0-8D44-E07320ADC49E}" dt="2025-03-26T14:47:48.437" v="34" actId="47"/>
        <pc:sldMkLst>
          <pc:docMk/>
          <pc:sldMk cId="763638265" sldId="555"/>
        </pc:sldMkLst>
      </pc:sldChg>
      <pc:sldChg chg="del">
        <pc:chgData name="Nguyễn Thế Vịnh" userId="a881c40c-a7d5-41a6-b009-396c0bc77859" providerId="ADAL" clId="{268B90D0-ADA6-46B0-8D44-E07320ADC49E}" dt="2025-03-26T14:47:48.437" v="34" actId="47"/>
        <pc:sldMkLst>
          <pc:docMk/>
          <pc:sldMk cId="524578132" sldId="556"/>
        </pc:sldMkLst>
      </pc:sldChg>
      <pc:sldChg chg="del">
        <pc:chgData name="Nguyễn Thế Vịnh" userId="a881c40c-a7d5-41a6-b009-396c0bc77859" providerId="ADAL" clId="{268B90D0-ADA6-46B0-8D44-E07320ADC49E}" dt="2025-03-26T14:47:48.437" v="34" actId="47"/>
        <pc:sldMkLst>
          <pc:docMk/>
          <pc:sldMk cId="3603315493" sldId="557"/>
        </pc:sldMkLst>
      </pc:sldChg>
      <pc:sldChg chg="del">
        <pc:chgData name="Nguyễn Thế Vịnh" userId="a881c40c-a7d5-41a6-b009-396c0bc77859" providerId="ADAL" clId="{268B90D0-ADA6-46B0-8D44-E07320ADC49E}" dt="2025-03-26T14:47:48.437" v="34" actId="47"/>
        <pc:sldMkLst>
          <pc:docMk/>
          <pc:sldMk cId="2349332098" sldId="558"/>
        </pc:sldMkLst>
      </pc:sldChg>
      <pc:sldChg chg="del">
        <pc:chgData name="Nguyễn Thế Vịnh" userId="a881c40c-a7d5-41a6-b009-396c0bc77859" providerId="ADAL" clId="{268B90D0-ADA6-46B0-8D44-E07320ADC49E}" dt="2025-03-26T14:47:48.437" v="34" actId="47"/>
        <pc:sldMkLst>
          <pc:docMk/>
          <pc:sldMk cId="3643230017" sldId="559"/>
        </pc:sldMkLst>
      </pc:sldChg>
      <pc:sldChg chg="del">
        <pc:chgData name="Nguyễn Thế Vịnh" userId="a881c40c-a7d5-41a6-b009-396c0bc77859" providerId="ADAL" clId="{268B90D0-ADA6-46B0-8D44-E07320ADC49E}" dt="2025-03-26T14:47:48.437" v="34" actId="47"/>
        <pc:sldMkLst>
          <pc:docMk/>
          <pc:sldMk cId="694111582" sldId="560"/>
        </pc:sldMkLst>
      </pc:sldChg>
      <pc:sldChg chg="add del">
        <pc:chgData name="Nguyễn Thế Vịnh" userId="a881c40c-a7d5-41a6-b009-396c0bc77859" providerId="ADAL" clId="{268B90D0-ADA6-46B0-8D44-E07320ADC49E}" dt="2025-03-26T14:47:48.437" v="34" actId="47"/>
        <pc:sldMkLst>
          <pc:docMk/>
          <pc:sldMk cId="1339471218" sldId="561"/>
        </pc:sldMkLst>
      </pc:sldChg>
    </pc:docChg>
  </pc:docChgLst>
  <pc:docChgLst>
    <pc:chgData name="Nguyễn Thế Vịnh" userId="a881c40c-a7d5-41a6-b009-396c0bc77859" providerId="ADAL" clId="{D5303B1D-1D98-4139-AA54-52B934558503}"/>
    <pc:docChg chg="undo custSel modSld">
      <pc:chgData name="Nguyễn Thế Vịnh" userId="a881c40c-a7d5-41a6-b009-396c0bc77859" providerId="ADAL" clId="{D5303B1D-1D98-4139-AA54-52B934558503}" dt="2024-08-10T13:11:12.359" v="2"/>
      <pc:docMkLst>
        <pc:docMk/>
      </pc:docMkLst>
      <pc:sldChg chg="modSp mod">
        <pc:chgData name="Nguyễn Thế Vịnh" userId="a881c40c-a7d5-41a6-b009-396c0bc77859" providerId="ADAL" clId="{D5303B1D-1D98-4139-AA54-52B934558503}" dt="2024-08-10T13:11:12.359" v="2"/>
        <pc:sldMkLst>
          <pc:docMk/>
          <pc:sldMk cId="3484051129" sldId="398"/>
        </pc:sldMkLst>
      </pc:sldChg>
    </pc:docChg>
  </pc:docChgLst>
  <pc:docChgLst>
    <pc:chgData name="Nguyễn Thế Vịnh" userId="a881c40c-a7d5-41a6-b009-396c0bc77859" providerId="ADAL" clId="{45F40AC0-CACC-4B70-9CDF-519099C09A65}"/>
    <pc:docChg chg="undo custSel addSld delSld modSld sldOrd">
      <pc:chgData name="Nguyễn Thế Vịnh" userId="a881c40c-a7d5-41a6-b009-396c0bc77859" providerId="ADAL" clId="{45F40AC0-CACC-4B70-9CDF-519099C09A65}" dt="2024-08-25T15:37:48.432" v="11868" actId="478"/>
      <pc:docMkLst>
        <pc:docMk/>
      </pc:docMkLst>
      <pc:sldChg chg="modSp mod">
        <pc:chgData name="Nguyễn Thế Vịnh" userId="a881c40c-a7d5-41a6-b009-396c0bc77859" providerId="ADAL" clId="{45F40AC0-CACC-4B70-9CDF-519099C09A65}" dt="2024-08-24T05:48:33.603" v="311" actId="20577"/>
        <pc:sldMkLst>
          <pc:docMk/>
          <pc:sldMk cId="1670503374" sldId="400"/>
        </pc:sldMkLst>
      </pc:sldChg>
      <pc:sldChg chg="addSp delSp modSp mod">
        <pc:chgData name="Nguyễn Thế Vịnh" userId="a881c40c-a7d5-41a6-b009-396c0bc77859" providerId="ADAL" clId="{45F40AC0-CACC-4B70-9CDF-519099C09A65}" dt="2024-08-24T06:09:45.347" v="582" actId="13926"/>
        <pc:sldMkLst>
          <pc:docMk/>
          <pc:sldMk cId="3550969274" sldId="461"/>
        </pc:sldMkLst>
      </pc:sldChg>
      <pc:sldChg chg="del">
        <pc:chgData name="Nguyễn Thế Vịnh" userId="a881c40c-a7d5-41a6-b009-396c0bc77859" providerId="ADAL" clId="{45F40AC0-CACC-4B70-9CDF-519099C09A65}" dt="2024-08-24T06:10:24.001" v="583" actId="47"/>
        <pc:sldMkLst>
          <pc:docMk/>
          <pc:sldMk cId="2394912914" sldId="464"/>
        </pc:sldMkLst>
      </pc:sldChg>
      <pc:sldChg chg="addSp ord">
        <pc:chgData name="Nguyễn Thế Vịnh" userId="a881c40c-a7d5-41a6-b009-396c0bc77859" providerId="ADAL" clId="{45F40AC0-CACC-4B70-9CDF-519099C09A65}" dt="2024-08-25T06:05:05.284" v="9414"/>
        <pc:sldMkLst>
          <pc:docMk/>
          <pc:sldMk cId="3504672898" sldId="498"/>
        </pc:sldMkLst>
      </pc:sldChg>
      <pc:sldChg chg="del">
        <pc:chgData name="Nguyễn Thế Vịnh" userId="a881c40c-a7d5-41a6-b009-396c0bc77859" providerId="ADAL" clId="{45F40AC0-CACC-4B70-9CDF-519099C09A65}" dt="2024-08-24T06:10:24.001" v="583" actId="47"/>
        <pc:sldMkLst>
          <pc:docMk/>
          <pc:sldMk cId="1133847461" sldId="499"/>
        </pc:sldMkLst>
      </pc:sldChg>
      <pc:sldChg chg="modSp add mod">
        <pc:chgData name="Nguyễn Thế Vịnh" userId="a881c40c-a7d5-41a6-b009-396c0bc77859" providerId="ADAL" clId="{45F40AC0-CACC-4B70-9CDF-519099C09A65}" dt="2024-08-24T06:12:16.112" v="866" actId="20577"/>
        <pc:sldMkLst>
          <pc:docMk/>
          <pc:sldMk cId="3719820014" sldId="499"/>
        </pc:sldMkLst>
      </pc:sldChg>
      <pc:sldChg chg="addSp delSp modSp add mod">
        <pc:chgData name="Nguyễn Thế Vịnh" userId="a881c40c-a7d5-41a6-b009-396c0bc77859" providerId="ADAL" clId="{45F40AC0-CACC-4B70-9CDF-519099C09A65}" dt="2024-08-24T06:13:53.067" v="950" actId="20577"/>
        <pc:sldMkLst>
          <pc:docMk/>
          <pc:sldMk cId="2116707825" sldId="500"/>
        </pc:sldMkLst>
      </pc:sldChg>
      <pc:sldChg chg="del">
        <pc:chgData name="Nguyễn Thế Vịnh" userId="a881c40c-a7d5-41a6-b009-396c0bc77859" providerId="ADAL" clId="{45F40AC0-CACC-4B70-9CDF-519099C09A65}" dt="2024-08-24T06:10:24.001" v="583" actId="47"/>
        <pc:sldMkLst>
          <pc:docMk/>
          <pc:sldMk cId="3396808759" sldId="500"/>
        </pc:sldMkLst>
      </pc:sldChg>
      <pc:sldChg chg="addSp delSp modSp add mod">
        <pc:chgData name="Nguyễn Thế Vịnh" userId="a881c40c-a7d5-41a6-b009-396c0bc77859" providerId="ADAL" clId="{45F40AC0-CACC-4B70-9CDF-519099C09A65}" dt="2024-08-24T06:19:50.009" v="1463" actId="20577"/>
        <pc:sldMkLst>
          <pc:docMk/>
          <pc:sldMk cId="258386475" sldId="501"/>
        </pc:sldMkLst>
      </pc:sldChg>
      <pc:sldChg chg="del">
        <pc:chgData name="Nguyễn Thế Vịnh" userId="a881c40c-a7d5-41a6-b009-396c0bc77859" providerId="ADAL" clId="{45F40AC0-CACC-4B70-9CDF-519099C09A65}" dt="2024-08-24T06:10:24.001" v="583" actId="47"/>
        <pc:sldMkLst>
          <pc:docMk/>
          <pc:sldMk cId="3540485236" sldId="501"/>
        </pc:sldMkLst>
      </pc:sldChg>
      <pc:sldChg chg="del">
        <pc:chgData name="Nguyễn Thế Vịnh" userId="a881c40c-a7d5-41a6-b009-396c0bc77859" providerId="ADAL" clId="{45F40AC0-CACC-4B70-9CDF-519099C09A65}" dt="2024-08-24T06:10:24.001" v="583" actId="47"/>
        <pc:sldMkLst>
          <pc:docMk/>
          <pc:sldMk cId="2936972426" sldId="502"/>
        </pc:sldMkLst>
      </pc:sldChg>
      <pc:sldChg chg="modSp add mod">
        <pc:chgData name="Nguyễn Thế Vịnh" userId="a881c40c-a7d5-41a6-b009-396c0bc77859" providerId="ADAL" clId="{45F40AC0-CACC-4B70-9CDF-519099C09A65}" dt="2024-08-24T06:25:02.496" v="1761" actId="1076"/>
        <pc:sldMkLst>
          <pc:docMk/>
          <pc:sldMk cId="3464742450" sldId="502"/>
        </pc:sldMkLst>
      </pc:sldChg>
      <pc:sldChg chg="del">
        <pc:chgData name="Nguyễn Thế Vịnh" userId="a881c40c-a7d5-41a6-b009-396c0bc77859" providerId="ADAL" clId="{45F40AC0-CACC-4B70-9CDF-519099C09A65}" dt="2024-08-24T06:10:24.001" v="583" actId="47"/>
        <pc:sldMkLst>
          <pc:docMk/>
          <pc:sldMk cId="842102930" sldId="503"/>
        </pc:sldMkLst>
      </pc:sldChg>
      <pc:sldChg chg="addSp modSp add mod">
        <pc:chgData name="Nguyễn Thế Vịnh" userId="a881c40c-a7d5-41a6-b009-396c0bc77859" providerId="ADAL" clId="{45F40AC0-CACC-4B70-9CDF-519099C09A65}" dt="2024-08-24T06:42:19.063" v="2385" actId="13926"/>
        <pc:sldMkLst>
          <pc:docMk/>
          <pc:sldMk cId="1045043521" sldId="503"/>
        </pc:sldMkLst>
      </pc:sldChg>
      <pc:sldChg chg="addSp modSp add mod">
        <pc:chgData name="Nguyễn Thế Vịnh" userId="a881c40c-a7d5-41a6-b009-396c0bc77859" providerId="ADAL" clId="{45F40AC0-CACC-4B70-9CDF-519099C09A65}" dt="2024-08-24T06:44:32.480" v="2435" actId="13926"/>
        <pc:sldMkLst>
          <pc:docMk/>
          <pc:sldMk cId="1561222961" sldId="504"/>
        </pc:sldMkLst>
      </pc:sldChg>
      <pc:sldChg chg="del">
        <pc:chgData name="Nguyễn Thế Vịnh" userId="a881c40c-a7d5-41a6-b009-396c0bc77859" providerId="ADAL" clId="{45F40AC0-CACC-4B70-9CDF-519099C09A65}" dt="2024-08-24T06:10:24.001" v="583" actId="47"/>
        <pc:sldMkLst>
          <pc:docMk/>
          <pc:sldMk cId="3609794453" sldId="504"/>
        </pc:sldMkLst>
      </pc:sldChg>
      <pc:sldChg chg="addSp delSp modSp add mod">
        <pc:chgData name="Nguyễn Thế Vịnh" userId="a881c40c-a7d5-41a6-b009-396c0bc77859" providerId="ADAL" clId="{45F40AC0-CACC-4B70-9CDF-519099C09A65}" dt="2024-08-24T06:48:02.192" v="2447" actId="1076"/>
        <pc:sldMkLst>
          <pc:docMk/>
          <pc:sldMk cId="953853844" sldId="505"/>
        </pc:sldMkLst>
      </pc:sldChg>
      <pc:sldChg chg="del">
        <pc:chgData name="Nguyễn Thế Vịnh" userId="a881c40c-a7d5-41a6-b009-396c0bc77859" providerId="ADAL" clId="{45F40AC0-CACC-4B70-9CDF-519099C09A65}" dt="2024-08-24T06:10:24.001" v="583" actId="47"/>
        <pc:sldMkLst>
          <pc:docMk/>
          <pc:sldMk cId="4228971132" sldId="505"/>
        </pc:sldMkLst>
      </pc:sldChg>
      <pc:sldChg chg="addSp delSp modSp add mod">
        <pc:chgData name="Nguyễn Thế Vịnh" userId="a881c40c-a7d5-41a6-b009-396c0bc77859" providerId="ADAL" clId="{45F40AC0-CACC-4B70-9CDF-519099C09A65}" dt="2024-08-24T06:56:14.419" v="2792" actId="20577"/>
        <pc:sldMkLst>
          <pc:docMk/>
          <pc:sldMk cId="1868628276" sldId="506"/>
        </pc:sldMkLst>
      </pc:sldChg>
      <pc:sldChg chg="del">
        <pc:chgData name="Nguyễn Thế Vịnh" userId="a881c40c-a7d5-41a6-b009-396c0bc77859" providerId="ADAL" clId="{45F40AC0-CACC-4B70-9CDF-519099C09A65}" dt="2024-08-24T06:10:24.001" v="583" actId="47"/>
        <pc:sldMkLst>
          <pc:docMk/>
          <pc:sldMk cId="3844461964" sldId="506"/>
        </pc:sldMkLst>
      </pc:sldChg>
      <pc:sldChg chg="addSp delSp modSp add mod ord modNotesTx">
        <pc:chgData name="Nguyễn Thế Vịnh" userId="a881c40c-a7d5-41a6-b009-396c0bc77859" providerId="ADAL" clId="{45F40AC0-CACC-4B70-9CDF-519099C09A65}" dt="2024-08-24T07:01:11.912" v="2975" actId="113"/>
        <pc:sldMkLst>
          <pc:docMk/>
          <pc:sldMk cId="915505325" sldId="507"/>
        </pc:sldMkLst>
      </pc:sldChg>
      <pc:sldChg chg="del">
        <pc:chgData name="Nguyễn Thế Vịnh" userId="a881c40c-a7d5-41a6-b009-396c0bc77859" providerId="ADAL" clId="{45F40AC0-CACC-4B70-9CDF-519099C09A65}" dt="2024-08-24T06:10:24.001" v="583" actId="47"/>
        <pc:sldMkLst>
          <pc:docMk/>
          <pc:sldMk cId="3350914202" sldId="507"/>
        </pc:sldMkLst>
      </pc:sldChg>
      <pc:sldChg chg="addSp delSp modSp add mod">
        <pc:chgData name="Nguyễn Thế Vịnh" userId="a881c40c-a7d5-41a6-b009-396c0bc77859" providerId="ADAL" clId="{45F40AC0-CACC-4B70-9CDF-519099C09A65}" dt="2024-08-24T07:05:20.777" v="3189" actId="1076"/>
        <pc:sldMkLst>
          <pc:docMk/>
          <pc:sldMk cId="2448880880" sldId="508"/>
        </pc:sldMkLst>
      </pc:sldChg>
      <pc:sldChg chg="del">
        <pc:chgData name="Nguyễn Thế Vịnh" userId="a881c40c-a7d5-41a6-b009-396c0bc77859" providerId="ADAL" clId="{45F40AC0-CACC-4B70-9CDF-519099C09A65}" dt="2024-08-24T06:10:24.001" v="583" actId="47"/>
        <pc:sldMkLst>
          <pc:docMk/>
          <pc:sldMk cId="4056766396" sldId="508"/>
        </pc:sldMkLst>
      </pc:sldChg>
      <pc:sldChg chg="addSp delSp modSp add mod">
        <pc:chgData name="Nguyễn Thế Vịnh" userId="a881c40c-a7d5-41a6-b009-396c0bc77859" providerId="ADAL" clId="{45F40AC0-CACC-4B70-9CDF-519099C09A65}" dt="2024-08-24T07:29:52.906" v="4111" actId="14100"/>
        <pc:sldMkLst>
          <pc:docMk/>
          <pc:sldMk cId="901701998" sldId="509"/>
        </pc:sldMkLst>
      </pc:sldChg>
      <pc:sldChg chg="del">
        <pc:chgData name="Nguyễn Thế Vịnh" userId="a881c40c-a7d5-41a6-b009-396c0bc77859" providerId="ADAL" clId="{45F40AC0-CACC-4B70-9CDF-519099C09A65}" dt="2024-08-24T06:10:24.001" v="583" actId="47"/>
        <pc:sldMkLst>
          <pc:docMk/>
          <pc:sldMk cId="1785966689" sldId="509"/>
        </pc:sldMkLst>
      </pc:sldChg>
      <pc:sldChg chg="del">
        <pc:chgData name="Nguyễn Thế Vịnh" userId="a881c40c-a7d5-41a6-b009-396c0bc77859" providerId="ADAL" clId="{45F40AC0-CACC-4B70-9CDF-519099C09A65}" dt="2024-08-24T06:10:24.001" v="583" actId="47"/>
        <pc:sldMkLst>
          <pc:docMk/>
          <pc:sldMk cId="523588060" sldId="510"/>
        </pc:sldMkLst>
      </pc:sldChg>
      <pc:sldChg chg="addSp delSp modSp add mod">
        <pc:chgData name="Nguyễn Thế Vịnh" userId="a881c40c-a7d5-41a6-b009-396c0bc77859" providerId="ADAL" clId="{45F40AC0-CACC-4B70-9CDF-519099C09A65}" dt="2024-08-24T08:09:23.389" v="5236" actId="20577"/>
        <pc:sldMkLst>
          <pc:docMk/>
          <pc:sldMk cId="4165635676" sldId="510"/>
        </pc:sldMkLst>
      </pc:sldChg>
      <pc:sldChg chg="del">
        <pc:chgData name="Nguyễn Thế Vịnh" userId="a881c40c-a7d5-41a6-b009-396c0bc77859" providerId="ADAL" clId="{45F40AC0-CACC-4B70-9CDF-519099C09A65}" dt="2024-08-24T06:10:24.001" v="583" actId="47"/>
        <pc:sldMkLst>
          <pc:docMk/>
          <pc:sldMk cId="1925318180" sldId="511"/>
        </pc:sldMkLst>
      </pc:sldChg>
      <pc:sldChg chg="addSp delSp modSp add mod">
        <pc:chgData name="Nguyễn Thế Vịnh" userId="a881c40c-a7d5-41a6-b009-396c0bc77859" providerId="ADAL" clId="{45F40AC0-CACC-4B70-9CDF-519099C09A65}" dt="2024-08-24T07:41:41.773" v="4553" actId="13926"/>
        <pc:sldMkLst>
          <pc:docMk/>
          <pc:sldMk cId="4088617615" sldId="511"/>
        </pc:sldMkLst>
      </pc:sldChg>
      <pc:sldChg chg="del">
        <pc:chgData name="Nguyễn Thế Vịnh" userId="a881c40c-a7d5-41a6-b009-396c0bc77859" providerId="ADAL" clId="{45F40AC0-CACC-4B70-9CDF-519099C09A65}" dt="2024-08-24T06:10:24.001" v="583" actId="47"/>
        <pc:sldMkLst>
          <pc:docMk/>
          <pc:sldMk cId="1106592002" sldId="512"/>
        </pc:sldMkLst>
      </pc:sldChg>
      <pc:sldChg chg="addSp delSp modSp add mod">
        <pc:chgData name="Nguyễn Thế Vịnh" userId="a881c40c-a7d5-41a6-b009-396c0bc77859" providerId="ADAL" clId="{45F40AC0-CACC-4B70-9CDF-519099C09A65}" dt="2024-08-24T07:47:04.955" v="4648" actId="207"/>
        <pc:sldMkLst>
          <pc:docMk/>
          <pc:sldMk cId="3824163459" sldId="512"/>
        </pc:sldMkLst>
      </pc:sldChg>
      <pc:sldChg chg="del">
        <pc:chgData name="Nguyễn Thế Vịnh" userId="a881c40c-a7d5-41a6-b009-396c0bc77859" providerId="ADAL" clId="{45F40AC0-CACC-4B70-9CDF-519099C09A65}" dt="2024-08-24T06:10:24.001" v="583" actId="47"/>
        <pc:sldMkLst>
          <pc:docMk/>
          <pc:sldMk cId="630889567" sldId="513"/>
        </pc:sldMkLst>
      </pc:sldChg>
      <pc:sldChg chg="addSp delSp modSp add mod">
        <pc:chgData name="Nguyễn Thế Vịnh" userId="a881c40c-a7d5-41a6-b009-396c0bc77859" providerId="ADAL" clId="{45F40AC0-CACC-4B70-9CDF-519099C09A65}" dt="2024-08-24T07:49:40.887" v="4822" actId="1076"/>
        <pc:sldMkLst>
          <pc:docMk/>
          <pc:sldMk cId="1228929481" sldId="513"/>
        </pc:sldMkLst>
      </pc:sldChg>
      <pc:sldChg chg="addSp modSp add mod">
        <pc:chgData name="Nguyễn Thế Vịnh" userId="a881c40c-a7d5-41a6-b009-396c0bc77859" providerId="ADAL" clId="{45F40AC0-CACC-4B70-9CDF-519099C09A65}" dt="2024-08-24T07:57:59.779" v="5001" actId="1076"/>
        <pc:sldMkLst>
          <pc:docMk/>
          <pc:sldMk cId="871590867" sldId="514"/>
        </pc:sldMkLst>
      </pc:sldChg>
      <pc:sldChg chg="del">
        <pc:chgData name="Nguyễn Thế Vịnh" userId="a881c40c-a7d5-41a6-b009-396c0bc77859" providerId="ADAL" clId="{45F40AC0-CACC-4B70-9CDF-519099C09A65}" dt="2024-08-24T06:10:24.001" v="583" actId="47"/>
        <pc:sldMkLst>
          <pc:docMk/>
          <pc:sldMk cId="1732206997" sldId="514"/>
        </pc:sldMkLst>
      </pc:sldChg>
      <pc:sldChg chg="addSp delSp modSp add mod">
        <pc:chgData name="Nguyễn Thế Vịnh" userId="a881c40c-a7d5-41a6-b009-396c0bc77859" providerId="ADAL" clId="{45F40AC0-CACC-4B70-9CDF-519099C09A65}" dt="2024-08-24T07:59:49.774" v="5138" actId="20577"/>
        <pc:sldMkLst>
          <pc:docMk/>
          <pc:sldMk cId="876665110" sldId="515"/>
        </pc:sldMkLst>
      </pc:sldChg>
      <pc:sldChg chg="del">
        <pc:chgData name="Nguyễn Thế Vịnh" userId="a881c40c-a7d5-41a6-b009-396c0bc77859" providerId="ADAL" clId="{45F40AC0-CACC-4B70-9CDF-519099C09A65}" dt="2024-08-24T06:10:24.001" v="583" actId="47"/>
        <pc:sldMkLst>
          <pc:docMk/>
          <pc:sldMk cId="3434120276" sldId="515"/>
        </pc:sldMkLst>
      </pc:sldChg>
      <pc:sldChg chg="addSp modSp new mod">
        <pc:chgData name="Nguyễn Thế Vịnh" userId="a881c40c-a7d5-41a6-b009-396c0bc77859" providerId="ADAL" clId="{45F40AC0-CACC-4B70-9CDF-519099C09A65}" dt="2024-08-24T08:05:14.482" v="5235" actId="1076"/>
        <pc:sldMkLst>
          <pc:docMk/>
          <pc:sldMk cId="2388870978" sldId="516"/>
        </pc:sldMkLst>
      </pc:sldChg>
      <pc:sldChg chg="del">
        <pc:chgData name="Nguyễn Thế Vịnh" userId="a881c40c-a7d5-41a6-b009-396c0bc77859" providerId="ADAL" clId="{45F40AC0-CACC-4B70-9CDF-519099C09A65}" dt="2024-08-24T06:10:24.001" v="583" actId="47"/>
        <pc:sldMkLst>
          <pc:docMk/>
          <pc:sldMk cId="3139937684" sldId="516"/>
        </pc:sldMkLst>
      </pc:sldChg>
      <pc:sldChg chg="addSp delSp modSp add del mod">
        <pc:chgData name="Nguyễn Thế Vịnh" userId="a881c40c-a7d5-41a6-b009-396c0bc77859" providerId="ADAL" clId="{45F40AC0-CACC-4B70-9CDF-519099C09A65}" dt="2024-08-24T08:04:23.649" v="5146" actId="2696"/>
        <pc:sldMkLst>
          <pc:docMk/>
          <pc:sldMk cId="4056226080" sldId="516"/>
        </pc:sldMkLst>
      </pc:sldChg>
      <pc:sldChg chg="del">
        <pc:chgData name="Nguyễn Thế Vịnh" userId="a881c40c-a7d5-41a6-b009-396c0bc77859" providerId="ADAL" clId="{45F40AC0-CACC-4B70-9CDF-519099C09A65}" dt="2024-08-24T06:10:24.001" v="583" actId="47"/>
        <pc:sldMkLst>
          <pc:docMk/>
          <pc:sldMk cId="1619436172" sldId="517"/>
        </pc:sldMkLst>
      </pc:sldChg>
      <pc:sldChg chg="addSp delSp modSp add mod ord">
        <pc:chgData name="Nguyễn Thế Vịnh" userId="a881c40c-a7d5-41a6-b009-396c0bc77859" providerId="ADAL" clId="{45F40AC0-CACC-4B70-9CDF-519099C09A65}" dt="2024-08-24T08:28:03.062" v="5278" actId="13926"/>
        <pc:sldMkLst>
          <pc:docMk/>
          <pc:sldMk cId="3132669560" sldId="517"/>
        </pc:sldMkLst>
      </pc:sldChg>
      <pc:sldChg chg="addSp delSp modSp add mod ord modNotesTx">
        <pc:chgData name="Nguyễn Thế Vịnh" userId="a881c40c-a7d5-41a6-b009-396c0bc77859" providerId="ADAL" clId="{45F40AC0-CACC-4B70-9CDF-519099C09A65}" dt="2024-08-24T08:38:08.850" v="5657" actId="13926"/>
        <pc:sldMkLst>
          <pc:docMk/>
          <pc:sldMk cId="2398747614" sldId="518"/>
        </pc:sldMkLst>
      </pc:sldChg>
      <pc:sldChg chg="del">
        <pc:chgData name="Nguyễn Thế Vịnh" userId="a881c40c-a7d5-41a6-b009-396c0bc77859" providerId="ADAL" clId="{45F40AC0-CACC-4B70-9CDF-519099C09A65}" dt="2024-08-24T06:10:24.001" v="583" actId="47"/>
        <pc:sldMkLst>
          <pc:docMk/>
          <pc:sldMk cId="3889430537" sldId="518"/>
        </pc:sldMkLst>
      </pc:sldChg>
      <pc:sldChg chg="modSp add mod modNotesTx">
        <pc:chgData name="Nguyễn Thế Vịnh" userId="a881c40c-a7d5-41a6-b009-396c0bc77859" providerId="ADAL" clId="{45F40AC0-CACC-4B70-9CDF-519099C09A65}" dt="2024-08-24T08:41:06.965" v="5751" actId="6549"/>
        <pc:sldMkLst>
          <pc:docMk/>
          <pc:sldMk cId="558530775" sldId="519"/>
        </pc:sldMkLst>
      </pc:sldChg>
      <pc:sldChg chg="del">
        <pc:chgData name="Nguyễn Thế Vịnh" userId="a881c40c-a7d5-41a6-b009-396c0bc77859" providerId="ADAL" clId="{45F40AC0-CACC-4B70-9CDF-519099C09A65}" dt="2024-08-24T06:10:24.001" v="583" actId="47"/>
        <pc:sldMkLst>
          <pc:docMk/>
          <pc:sldMk cId="1787839539" sldId="519"/>
        </pc:sldMkLst>
      </pc:sldChg>
      <pc:sldChg chg="del">
        <pc:chgData name="Nguyễn Thế Vịnh" userId="a881c40c-a7d5-41a6-b009-396c0bc77859" providerId="ADAL" clId="{45F40AC0-CACC-4B70-9CDF-519099C09A65}" dt="2024-08-24T06:10:24.001" v="583" actId="47"/>
        <pc:sldMkLst>
          <pc:docMk/>
          <pc:sldMk cId="641290955" sldId="520"/>
        </pc:sldMkLst>
      </pc:sldChg>
      <pc:sldChg chg="modSp add mod">
        <pc:chgData name="Nguyễn Thế Vịnh" userId="a881c40c-a7d5-41a6-b009-396c0bc77859" providerId="ADAL" clId="{45F40AC0-CACC-4B70-9CDF-519099C09A65}" dt="2024-08-24T08:42:43.073" v="5767" actId="5793"/>
        <pc:sldMkLst>
          <pc:docMk/>
          <pc:sldMk cId="4131869853" sldId="520"/>
        </pc:sldMkLst>
      </pc:sldChg>
      <pc:sldChg chg="del">
        <pc:chgData name="Nguyễn Thế Vịnh" userId="a881c40c-a7d5-41a6-b009-396c0bc77859" providerId="ADAL" clId="{45F40AC0-CACC-4B70-9CDF-519099C09A65}" dt="2024-08-24T06:10:24.001" v="583" actId="47"/>
        <pc:sldMkLst>
          <pc:docMk/>
          <pc:sldMk cId="1342973939" sldId="521"/>
        </pc:sldMkLst>
      </pc:sldChg>
      <pc:sldChg chg="addSp modSp add mod">
        <pc:chgData name="Nguyễn Thế Vịnh" userId="a881c40c-a7d5-41a6-b009-396c0bc77859" providerId="ADAL" clId="{45F40AC0-CACC-4B70-9CDF-519099C09A65}" dt="2024-08-24T08:43:55.944" v="5782" actId="13926"/>
        <pc:sldMkLst>
          <pc:docMk/>
          <pc:sldMk cId="2551644078" sldId="521"/>
        </pc:sldMkLst>
      </pc:sldChg>
      <pc:sldChg chg="addSp delSp modSp add mod">
        <pc:chgData name="Nguyễn Thế Vịnh" userId="a881c40c-a7d5-41a6-b009-396c0bc77859" providerId="ADAL" clId="{45F40AC0-CACC-4B70-9CDF-519099C09A65}" dt="2024-08-24T08:55:04.662" v="6071" actId="1076"/>
        <pc:sldMkLst>
          <pc:docMk/>
          <pc:sldMk cId="49568801" sldId="522"/>
        </pc:sldMkLst>
      </pc:sldChg>
      <pc:sldChg chg="del">
        <pc:chgData name="Nguyễn Thế Vịnh" userId="a881c40c-a7d5-41a6-b009-396c0bc77859" providerId="ADAL" clId="{45F40AC0-CACC-4B70-9CDF-519099C09A65}" dt="2024-08-24T06:10:24.001" v="583" actId="47"/>
        <pc:sldMkLst>
          <pc:docMk/>
          <pc:sldMk cId="1229591696" sldId="522"/>
        </pc:sldMkLst>
      </pc:sldChg>
      <pc:sldChg chg="del">
        <pc:chgData name="Nguyễn Thế Vịnh" userId="a881c40c-a7d5-41a6-b009-396c0bc77859" providerId="ADAL" clId="{45F40AC0-CACC-4B70-9CDF-519099C09A65}" dt="2024-08-24T06:10:24.001" v="583" actId="47"/>
        <pc:sldMkLst>
          <pc:docMk/>
          <pc:sldMk cId="3452290698" sldId="523"/>
        </pc:sldMkLst>
      </pc:sldChg>
      <pc:sldChg chg="delSp add del mod">
        <pc:chgData name="Nguyễn Thế Vịnh" userId="a881c40c-a7d5-41a6-b009-396c0bc77859" providerId="ADAL" clId="{45F40AC0-CACC-4B70-9CDF-519099C09A65}" dt="2024-08-24T09:43:09.033" v="7204" actId="47"/>
        <pc:sldMkLst>
          <pc:docMk/>
          <pc:sldMk cId="3545173342" sldId="523"/>
        </pc:sldMkLst>
      </pc:sldChg>
      <pc:sldChg chg="addSp delSp modSp add mod">
        <pc:chgData name="Nguyễn Thế Vịnh" userId="a881c40c-a7d5-41a6-b009-396c0bc77859" providerId="ADAL" clId="{45F40AC0-CACC-4B70-9CDF-519099C09A65}" dt="2024-08-24T09:28:17.480" v="6584" actId="20577"/>
        <pc:sldMkLst>
          <pc:docMk/>
          <pc:sldMk cId="1697183178" sldId="524"/>
        </pc:sldMkLst>
      </pc:sldChg>
      <pc:sldChg chg="del">
        <pc:chgData name="Nguyễn Thế Vịnh" userId="a881c40c-a7d5-41a6-b009-396c0bc77859" providerId="ADAL" clId="{45F40AC0-CACC-4B70-9CDF-519099C09A65}" dt="2024-08-24T06:10:24.001" v="583" actId="47"/>
        <pc:sldMkLst>
          <pc:docMk/>
          <pc:sldMk cId="1951594508" sldId="525"/>
        </pc:sldMkLst>
      </pc:sldChg>
      <pc:sldChg chg="addSp delSp modSp add del mod">
        <pc:chgData name="Nguyễn Thế Vịnh" userId="a881c40c-a7d5-41a6-b009-396c0bc77859" providerId="ADAL" clId="{45F40AC0-CACC-4B70-9CDF-519099C09A65}" dt="2024-08-24T09:43:09.033" v="7204" actId="47"/>
        <pc:sldMkLst>
          <pc:docMk/>
          <pc:sldMk cId="4253441054" sldId="525"/>
        </pc:sldMkLst>
      </pc:sldChg>
      <pc:sldChg chg="addSp delSp modSp add del mod">
        <pc:chgData name="Nguyễn Thế Vịnh" userId="a881c40c-a7d5-41a6-b009-396c0bc77859" providerId="ADAL" clId="{45F40AC0-CACC-4B70-9CDF-519099C09A65}" dt="2024-08-24T09:43:09.033" v="7204" actId="47"/>
        <pc:sldMkLst>
          <pc:docMk/>
          <pc:sldMk cId="1355837741" sldId="526"/>
        </pc:sldMkLst>
      </pc:sldChg>
      <pc:sldChg chg="del">
        <pc:chgData name="Nguyễn Thế Vịnh" userId="a881c40c-a7d5-41a6-b009-396c0bc77859" providerId="ADAL" clId="{45F40AC0-CACC-4B70-9CDF-519099C09A65}" dt="2024-08-24T06:10:24.001" v="583" actId="47"/>
        <pc:sldMkLst>
          <pc:docMk/>
          <pc:sldMk cId="4268924437" sldId="526"/>
        </pc:sldMkLst>
      </pc:sldChg>
      <pc:sldChg chg="del">
        <pc:chgData name="Nguyễn Thế Vịnh" userId="a881c40c-a7d5-41a6-b009-396c0bc77859" providerId="ADAL" clId="{45F40AC0-CACC-4B70-9CDF-519099C09A65}" dt="2024-08-24T06:10:24.001" v="583" actId="47"/>
        <pc:sldMkLst>
          <pc:docMk/>
          <pc:sldMk cId="3337295607" sldId="527"/>
        </pc:sldMkLst>
      </pc:sldChg>
      <pc:sldChg chg="addSp delSp modSp add mod">
        <pc:chgData name="Nguyễn Thế Vịnh" userId="a881c40c-a7d5-41a6-b009-396c0bc77859" providerId="ADAL" clId="{45F40AC0-CACC-4B70-9CDF-519099C09A65}" dt="2024-08-24T09:32:00.756" v="6648" actId="1076"/>
        <pc:sldMkLst>
          <pc:docMk/>
          <pc:sldMk cId="4279380527" sldId="527"/>
        </pc:sldMkLst>
      </pc:sldChg>
      <pc:sldChg chg="addSp delSp modSp add mod">
        <pc:chgData name="Nguyễn Thế Vịnh" userId="a881c40c-a7d5-41a6-b009-396c0bc77859" providerId="ADAL" clId="{45F40AC0-CACC-4B70-9CDF-519099C09A65}" dt="2024-08-24T09:35:22.485" v="6961" actId="20577"/>
        <pc:sldMkLst>
          <pc:docMk/>
          <pc:sldMk cId="3305392158" sldId="528"/>
        </pc:sldMkLst>
      </pc:sldChg>
      <pc:sldChg chg="del">
        <pc:chgData name="Nguyễn Thế Vịnh" userId="a881c40c-a7d5-41a6-b009-396c0bc77859" providerId="ADAL" clId="{45F40AC0-CACC-4B70-9CDF-519099C09A65}" dt="2024-08-24T06:10:24.001" v="583" actId="47"/>
        <pc:sldMkLst>
          <pc:docMk/>
          <pc:sldMk cId="4102960508" sldId="528"/>
        </pc:sldMkLst>
      </pc:sldChg>
      <pc:sldChg chg="addSp delSp modSp add mod">
        <pc:chgData name="Nguyễn Thế Vịnh" userId="a881c40c-a7d5-41a6-b009-396c0bc77859" providerId="ADAL" clId="{45F40AC0-CACC-4B70-9CDF-519099C09A65}" dt="2024-08-24T10:11:13.933" v="8257" actId="20577"/>
        <pc:sldMkLst>
          <pc:docMk/>
          <pc:sldMk cId="733965785" sldId="529"/>
        </pc:sldMkLst>
      </pc:sldChg>
      <pc:sldChg chg="del">
        <pc:chgData name="Nguyễn Thế Vịnh" userId="a881c40c-a7d5-41a6-b009-396c0bc77859" providerId="ADAL" clId="{45F40AC0-CACC-4B70-9CDF-519099C09A65}" dt="2024-08-24T06:10:24.001" v="583" actId="47"/>
        <pc:sldMkLst>
          <pc:docMk/>
          <pc:sldMk cId="3649652200" sldId="529"/>
        </pc:sldMkLst>
      </pc:sldChg>
      <pc:sldChg chg="del">
        <pc:chgData name="Nguyễn Thế Vịnh" userId="a881c40c-a7d5-41a6-b009-396c0bc77859" providerId="ADAL" clId="{45F40AC0-CACC-4B70-9CDF-519099C09A65}" dt="2024-08-24T06:10:24.001" v="583" actId="47"/>
        <pc:sldMkLst>
          <pc:docMk/>
          <pc:sldMk cId="1728245864" sldId="530"/>
        </pc:sldMkLst>
      </pc:sldChg>
      <pc:sldChg chg="modSp add mod">
        <pc:chgData name="Nguyễn Thế Vịnh" userId="a881c40c-a7d5-41a6-b009-396c0bc77859" providerId="ADAL" clId="{45F40AC0-CACC-4B70-9CDF-519099C09A65}" dt="2024-08-24T09:41:58.508" v="7203" actId="1076"/>
        <pc:sldMkLst>
          <pc:docMk/>
          <pc:sldMk cId="2388660643" sldId="530"/>
        </pc:sldMkLst>
      </pc:sldChg>
      <pc:sldChg chg="addSp delSp modSp add mod modNotesTx">
        <pc:chgData name="Nguyễn Thế Vịnh" userId="a881c40c-a7d5-41a6-b009-396c0bc77859" providerId="ADAL" clId="{45F40AC0-CACC-4B70-9CDF-519099C09A65}" dt="2024-08-24T10:12:42.491" v="8384" actId="1076"/>
        <pc:sldMkLst>
          <pc:docMk/>
          <pc:sldMk cId="2003243942" sldId="531"/>
        </pc:sldMkLst>
      </pc:sldChg>
      <pc:sldChg chg="del">
        <pc:chgData name="Nguyễn Thế Vịnh" userId="a881c40c-a7d5-41a6-b009-396c0bc77859" providerId="ADAL" clId="{45F40AC0-CACC-4B70-9CDF-519099C09A65}" dt="2024-08-24T06:10:24.001" v="583" actId="47"/>
        <pc:sldMkLst>
          <pc:docMk/>
          <pc:sldMk cId="2718903981" sldId="531"/>
        </pc:sldMkLst>
      </pc:sldChg>
      <pc:sldChg chg="addSp delSp modSp add mod">
        <pc:chgData name="Nguyễn Thế Vịnh" userId="a881c40c-a7d5-41a6-b009-396c0bc77859" providerId="ADAL" clId="{45F40AC0-CACC-4B70-9CDF-519099C09A65}" dt="2024-08-24T09:49:40.903" v="7517" actId="13926"/>
        <pc:sldMkLst>
          <pc:docMk/>
          <pc:sldMk cId="953726253" sldId="532"/>
        </pc:sldMkLst>
      </pc:sldChg>
      <pc:sldChg chg="del">
        <pc:chgData name="Nguyễn Thế Vịnh" userId="a881c40c-a7d5-41a6-b009-396c0bc77859" providerId="ADAL" clId="{45F40AC0-CACC-4B70-9CDF-519099C09A65}" dt="2024-08-24T06:10:24.001" v="583" actId="47"/>
        <pc:sldMkLst>
          <pc:docMk/>
          <pc:sldMk cId="3084820496" sldId="532"/>
        </pc:sldMkLst>
      </pc:sldChg>
      <pc:sldChg chg="modSp add mod ord">
        <pc:chgData name="Nguyễn Thế Vịnh" userId="a881c40c-a7d5-41a6-b009-396c0bc77859" providerId="ADAL" clId="{45F40AC0-CACC-4B70-9CDF-519099C09A65}" dt="2024-08-24T09:54:06.685" v="7757" actId="207"/>
        <pc:sldMkLst>
          <pc:docMk/>
          <pc:sldMk cId="531212201" sldId="533"/>
        </pc:sldMkLst>
      </pc:sldChg>
      <pc:sldChg chg="modSp add mod">
        <pc:chgData name="Nguyễn Thế Vịnh" userId="a881c40c-a7d5-41a6-b009-396c0bc77859" providerId="ADAL" clId="{45F40AC0-CACC-4B70-9CDF-519099C09A65}" dt="2024-08-24T10:13:39.879" v="8385" actId="20577"/>
        <pc:sldMkLst>
          <pc:docMk/>
          <pc:sldMk cId="1538242949" sldId="534"/>
        </pc:sldMkLst>
      </pc:sldChg>
      <pc:sldChg chg="addSp delSp modSp add mod">
        <pc:chgData name="Nguyễn Thế Vịnh" userId="a881c40c-a7d5-41a6-b009-396c0bc77859" providerId="ADAL" clId="{45F40AC0-CACC-4B70-9CDF-519099C09A65}" dt="2024-08-24T10:14:46.682" v="8396" actId="207"/>
        <pc:sldMkLst>
          <pc:docMk/>
          <pc:sldMk cId="14660643" sldId="535"/>
        </pc:sldMkLst>
      </pc:sldChg>
      <pc:sldChg chg="addSp delSp modSp add mod">
        <pc:chgData name="Nguyễn Thế Vịnh" userId="a881c40c-a7d5-41a6-b009-396c0bc77859" providerId="ADAL" clId="{45F40AC0-CACC-4B70-9CDF-519099C09A65}" dt="2024-08-24T10:03:57.566" v="8078" actId="13926"/>
        <pc:sldMkLst>
          <pc:docMk/>
          <pc:sldMk cId="1386070845" sldId="536"/>
        </pc:sldMkLst>
      </pc:sldChg>
      <pc:sldChg chg="addSp delSp modSp add mod">
        <pc:chgData name="Nguyễn Thế Vịnh" userId="a881c40c-a7d5-41a6-b009-396c0bc77859" providerId="ADAL" clId="{45F40AC0-CACC-4B70-9CDF-519099C09A65}" dt="2024-08-24T10:16:28.901" v="8568" actId="20577"/>
        <pc:sldMkLst>
          <pc:docMk/>
          <pc:sldMk cId="649346144" sldId="537"/>
        </pc:sldMkLst>
      </pc:sldChg>
      <pc:sldChg chg="addSp delSp modSp add mod">
        <pc:chgData name="Nguyễn Thế Vịnh" userId="a881c40c-a7d5-41a6-b009-396c0bc77859" providerId="ADAL" clId="{45F40AC0-CACC-4B70-9CDF-519099C09A65}" dt="2024-08-25T04:14:57.036" v="8594" actId="13926"/>
        <pc:sldMkLst>
          <pc:docMk/>
          <pc:sldMk cId="621482839" sldId="538"/>
        </pc:sldMkLst>
      </pc:sldChg>
      <pc:sldChg chg="modSp add mod modNotesTx">
        <pc:chgData name="Nguyễn Thế Vịnh" userId="a881c40c-a7d5-41a6-b009-396c0bc77859" providerId="ADAL" clId="{45F40AC0-CACC-4B70-9CDF-519099C09A65}" dt="2024-08-25T06:14:22.122" v="10075" actId="20577"/>
        <pc:sldMkLst>
          <pc:docMk/>
          <pc:sldMk cId="2668864649" sldId="539"/>
        </pc:sldMkLst>
      </pc:sldChg>
      <pc:sldChg chg="addSp modSp add mod modNotesTx">
        <pc:chgData name="Nguyễn Thế Vịnh" userId="a881c40c-a7d5-41a6-b009-396c0bc77859" providerId="ADAL" clId="{45F40AC0-CACC-4B70-9CDF-519099C09A65}" dt="2024-08-25T06:17:01.286" v="10383" actId="1076"/>
        <pc:sldMkLst>
          <pc:docMk/>
          <pc:sldMk cId="2488065474" sldId="540"/>
        </pc:sldMkLst>
      </pc:sldChg>
      <pc:sldChg chg="modSp add mod modNotesTx">
        <pc:chgData name="Nguyễn Thế Vịnh" userId="a881c40c-a7d5-41a6-b009-396c0bc77859" providerId="ADAL" clId="{45F40AC0-CACC-4B70-9CDF-519099C09A65}" dt="2024-08-25T06:18:45.237" v="10857" actId="20577"/>
        <pc:sldMkLst>
          <pc:docMk/>
          <pc:sldMk cId="2689099767" sldId="541"/>
        </pc:sldMkLst>
      </pc:sldChg>
      <pc:sldChg chg="addSp delSp modSp add mod modNotesTx">
        <pc:chgData name="Nguyễn Thế Vịnh" userId="a881c40c-a7d5-41a6-b009-396c0bc77859" providerId="ADAL" clId="{45F40AC0-CACC-4B70-9CDF-519099C09A65}" dt="2024-08-25T06:19:35.197" v="10895" actId="1076"/>
        <pc:sldMkLst>
          <pc:docMk/>
          <pc:sldMk cId="4119638061" sldId="542"/>
        </pc:sldMkLst>
      </pc:sldChg>
      <pc:sldChg chg="addSp delSp modSp add del mod modNotesTx">
        <pc:chgData name="Nguyễn Thế Vịnh" userId="a881c40c-a7d5-41a6-b009-396c0bc77859" providerId="ADAL" clId="{45F40AC0-CACC-4B70-9CDF-519099C09A65}" dt="2024-08-25T07:36:15.714" v="10998" actId="47"/>
        <pc:sldMkLst>
          <pc:docMk/>
          <pc:sldMk cId="3598664786" sldId="543"/>
        </pc:sldMkLst>
      </pc:sldChg>
      <pc:sldChg chg="addSp delSp modSp add del mod modNotesTx">
        <pc:chgData name="Nguyễn Thế Vịnh" userId="a881c40c-a7d5-41a6-b009-396c0bc77859" providerId="ADAL" clId="{45F40AC0-CACC-4B70-9CDF-519099C09A65}" dt="2024-08-25T07:36:17.214" v="10999" actId="47"/>
        <pc:sldMkLst>
          <pc:docMk/>
          <pc:sldMk cId="2998837438" sldId="544"/>
        </pc:sldMkLst>
      </pc:sldChg>
      <pc:sldChg chg="addSp delSp modSp add del mod modNotesTx">
        <pc:chgData name="Nguyễn Thế Vịnh" userId="a881c40c-a7d5-41a6-b009-396c0bc77859" providerId="ADAL" clId="{45F40AC0-CACC-4B70-9CDF-519099C09A65}" dt="2024-08-25T07:36:18.912" v="11000" actId="47"/>
        <pc:sldMkLst>
          <pc:docMk/>
          <pc:sldMk cId="1660774799" sldId="545"/>
        </pc:sldMkLst>
      </pc:sldChg>
      <pc:sldChg chg="addSp delSp modSp add del mod modNotesTx">
        <pc:chgData name="Nguyễn Thế Vịnh" userId="a881c40c-a7d5-41a6-b009-396c0bc77859" providerId="ADAL" clId="{45F40AC0-CACC-4B70-9CDF-519099C09A65}" dt="2024-08-25T07:36:20.554" v="11001" actId="47"/>
        <pc:sldMkLst>
          <pc:docMk/>
          <pc:sldMk cId="1499434586" sldId="546"/>
        </pc:sldMkLst>
      </pc:sldChg>
      <pc:sldChg chg="modSp add mod ord modNotesTx">
        <pc:chgData name="Nguyễn Thế Vịnh" userId="a881c40c-a7d5-41a6-b009-396c0bc77859" providerId="ADAL" clId="{45F40AC0-CACC-4B70-9CDF-519099C09A65}" dt="2024-08-25T06:07:45.212" v="9432"/>
        <pc:sldMkLst>
          <pc:docMk/>
          <pc:sldMk cId="3765996373" sldId="547"/>
        </pc:sldMkLst>
      </pc:sldChg>
      <pc:sldChg chg="modSp add del mod">
        <pc:chgData name="Nguyễn Thế Vịnh" userId="a881c40c-a7d5-41a6-b009-396c0bc77859" providerId="ADAL" clId="{45F40AC0-CACC-4B70-9CDF-519099C09A65}" dt="2024-08-25T06:04:58.132" v="9412" actId="47"/>
        <pc:sldMkLst>
          <pc:docMk/>
          <pc:sldMk cId="2276977242" sldId="548"/>
        </pc:sldMkLst>
      </pc:sldChg>
      <pc:sldChg chg="modSp add mod modNotesTx">
        <pc:chgData name="Nguyễn Thế Vịnh" userId="a881c40c-a7d5-41a6-b009-396c0bc77859" providerId="ADAL" clId="{45F40AC0-CACC-4B70-9CDF-519099C09A65}" dt="2024-08-25T15:03:27.779" v="11117" actId="20577"/>
        <pc:sldMkLst>
          <pc:docMk/>
          <pc:sldMk cId="2724246896" sldId="548"/>
        </pc:sldMkLst>
      </pc:sldChg>
      <pc:sldChg chg="modSp add del mod modNotesTx">
        <pc:chgData name="Nguyễn Thế Vịnh" userId="a881c40c-a7d5-41a6-b009-396c0bc77859" providerId="ADAL" clId="{45F40AC0-CACC-4B70-9CDF-519099C09A65}" dt="2024-08-25T07:36:13.207" v="10997" actId="47"/>
        <pc:sldMkLst>
          <pc:docMk/>
          <pc:sldMk cId="3176812594" sldId="548"/>
        </pc:sldMkLst>
      </pc:sldChg>
      <pc:sldChg chg="addSp delSp modSp add mod modNotesTx">
        <pc:chgData name="Nguyễn Thế Vịnh" userId="a881c40c-a7d5-41a6-b009-396c0bc77859" providerId="ADAL" clId="{45F40AC0-CACC-4B70-9CDF-519099C09A65}" dt="2024-08-25T15:05:43.748" v="11310" actId="20577"/>
        <pc:sldMkLst>
          <pc:docMk/>
          <pc:sldMk cId="443017347" sldId="549"/>
        </pc:sldMkLst>
      </pc:sldChg>
      <pc:sldChg chg="addSp delSp modSp add mod modNotesTx">
        <pc:chgData name="Nguyễn Thế Vịnh" userId="a881c40c-a7d5-41a6-b009-396c0bc77859" providerId="ADAL" clId="{45F40AC0-CACC-4B70-9CDF-519099C09A65}" dt="2024-08-25T15:05:23.565" v="11253" actId="20577"/>
        <pc:sldMkLst>
          <pc:docMk/>
          <pc:sldMk cId="1838446827" sldId="550"/>
        </pc:sldMkLst>
      </pc:sldChg>
      <pc:sldChg chg="addSp delSp modSp add mod modNotesTx">
        <pc:chgData name="Nguyễn Thế Vịnh" userId="a881c40c-a7d5-41a6-b009-396c0bc77859" providerId="ADAL" clId="{45F40AC0-CACC-4B70-9CDF-519099C09A65}" dt="2024-08-25T15:16:06.473" v="11395" actId="20577"/>
        <pc:sldMkLst>
          <pc:docMk/>
          <pc:sldMk cId="116704907" sldId="551"/>
        </pc:sldMkLst>
      </pc:sldChg>
      <pc:sldChg chg="addSp delSp modSp add mod modNotesTx">
        <pc:chgData name="Nguyễn Thế Vịnh" userId="a881c40c-a7d5-41a6-b009-396c0bc77859" providerId="ADAL" clId="{45F40AC0-CACC-4B70-9CDF-519099C09A65}" dt="2024-08-25T15:15:59.720" v="11388" actId="20577"/>
        <pc:sldMkLst>
          <pc:docMk/>
          <pc:sldMk cId="2142005335" sldId="552"/>
        </pc:sldMkLst>
      </pc:sldChg>
      <pc:sldChg chg="addSp delSp modSp add mod modNotesTx">
        <pc:chgData name="Nguyễn Thế Vịnh" userId="a881c40c-a7d5-41a6-b009-396c0bc77859" providerId="ADAL" clId="{45F40AC0-CACC-4B70-9CDF-519099C09A65}" dt="2024-08-25T15:17:55.949" v="11410" actId="1076"/>
        <pc:sldMkLst>
          <pc:docMk/>
          <pc:sldMk cId="4048383114" sldId="553"/>
        </pc:sldMkLst>
      </pc:sldChg>
      <pc:sldChg chg="addSp delSp modSp add mod">
        <pc:chgData name="Nguyễn Thế Vịnh" userId="a881c40c-a7d5-41a6-b009-396c0bc77859" providerId="ADAL" clId="{45F40AC0-CACC-4B70-9CDF-519099C09A65}" dt="2024-08-25T15:17:40.755" v="11406" actId="1076"/>
        <pc:sldMkLst>
          <pc:docMk/>
          <pc:sldMk cId="3891672270" sldId="554"/>
        </pc:sldMkLst>
      </pc:sldChg>
      <pc:sldChg chg="addSp delSp modSp add mod">
        <pc:chgData name="Nguyễn Thế Vịnh" userId="a881c40c-a7d5-41a6-b009-396c0bc77859" providerId="ADAL" clId="{45F40AC0-CACC-4B70-9CDF-519099C09A65}" dt="2024-08-25T15:19:58.044" v="11440" actId="1076"/>
        <pc:sldMkLst>
          <pc:docMk/>
          <pc:sldMk cId="763638265" sldId="555"/>
        </pc:sldMkLst>
      </pc:sldChg>
      <pc:sldChg chg="addSp delSp modSp add mod">
        <pc:chgData name="Nguyễn Thế Vịnh" userId="a881c40c-a7d5-41a6-b009-396c0bc77859" providerId="ADAL" clId="{45F40AC0-CACC-4B70-9CDF-519099C09A65}" dt="2024-08-25T15:20:40.559" v="11449" actId="14100"/>
        <pc:sldMkLst>
          <pc:docMk/>
          <pc:sldMk cId="524578132" sldId="556"/>
        </pc:sldMkLst>
      </pc:sldChg>
      <pc:sldChg chg="modSp add mod ord modNotesTx">
        <pc:chgData name="Nguyễn Thế Vịnh" userId="a881c40c-a7d5-41a6-b009-396c0bc77859" providerId="ADAL" clId="{45F40AC0-CACC-4B70-9CDF-519099C09A65}" dt="2024-08-25T15:29:40.255" v="11788" actId="20577"/>
        <pc:sldMkLst>
          <pc:docMk/>
          <pc:sldMk cId="3603315493" sldId="557"/>
        </pc:sldMkLst>
      </pc:sldChg>
      <pc:sldChg chg="addSp delSp modSp add mod">
        <pc:chgData name="Nguyễn Thế Vịnh" userId="a881c40c-a7d5-41a6-b009-396c0bc77859" providerId="ADAL" clId="{45F40AC0-CACC-4B70-9CDF-519099C09A65}" dt="2024-08-25T15:32:41.285" v="11808" actId="1076"/>
        <pc:sldMkLst>
          <pc:docMk/>
          <pc:sldMk cId="2349332098" sldId="558"/>
        </pc:sldMkLst>
      </pc:sldChg>
      <pc:sldChg chg="addSp delSp modSp add mod">
        <pc:chgData name="Nguyễn Thế Vịnh" userId="a881c40c-a7d5-41a6-b009-396c0bc77859" providerId="ADAL" clId="{45F40AC0-CACC-4B70-9CDF-519099C09A65}" dt="2024-08-25T15:37:26.793" v="11867" actId="1076"/>
        <pc:sldMkLst>
          <pc:docMk/>
          <pc:sldMk cId="3643230017" sldId="559"/>
        </pc:sldMkLst>
      </pc:sldChg>
      <pc:sldChg chg="addSp delSp modSp add mod">
        <pc:chgData name="Nguyễn Thế Vịnh" userId="a881c40c-a7d5-41a6-b009-396c0bc77859" providerId="ADAL" clId="{45F40AC0-CACC-4B70-9CDF-519099C09A65}" dt="2024-08-25T15:37:48.432" v="11868" actId="478"/>
        <pc:sldMkLst>
          <pc:docMk/>
          <pc:sldMk cId="694111582" sldId="5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71130F-4304-42E9-A6FA-F9D4C06B9DC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ADDFE5B-EB27-4F96-BBB5-0FDA39C4C7D8}">
      <dgm:prSet/>
      <dgm:spPr/>
      <dgm:t>
        <a:bodyPr/>
        <a:lstStyle/>
        <a:p>
          <a:r>
            <a:rPr lang="en-US" dirty="0">
              <a:latin typeface="Times New Roman" panose="02020603050405020304" pitchFamily="18" charset="0"/>
              <a:cs typeface="Times New Roman" panose="02020603050405020304" pitchFamily="18" charset="0"/>
            </a:rPr>
            <a:t>.NET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an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cậy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a:t>
          </a:r>
        </a:p>
      </dgm:t>
    </dgm:pt>
    <dgm:pt modelId="{422B7D67-8735-4896-A806-7DE358261FD5}" type="parTrans" cxnId="{95250F2F-ADF1-41BE-890E-A3D0294279D3}">
      <dgm:prSet/>
      <dgm:spPr/>
      <dgm:t>
        <a:bodyPr/>
        <a:lstStyle/>
        <a:p>
          <a:endParaRPr lang="en-US">
            <a:latin typeface="Times New Roman" panose="02020603050405020304" pitchFamily="18" charset="0"/>
            <a:cs typeface="Times New Roman" panose="02020603050405020304" pitchFamily="18" charset="0"/>
          </a:endParaRPr>
        </a:p>
      </dgm:t>
    </dgm:pt>
    <dgm:pt modelId="{F23B6513-7089-43E1-9B14-3463C2339D73}" type="sibTrans" cxnId="{95250F2F-ADF1-41BE-890E-A3D0294279D3}">
      <dgm:prSet/>
      <dgm:spPr/>
      <dgm:t>
        <a:bodyPr/>
        <a:lstStyle/>
        <a:p>
          <a:endParaRPr lang="en-US">
            <a:latin typeface="Times New Roman" panose="02020603050405020304" pitchFamily="18" charset="0"/>
            <a:cs typeface="Times New Roman" panose="02020603050405020304" pitchFamily="18" charset="0"/>
          </a:endParaRPr>
        </a:p>
      </dgm:t>
    </dgm:pt>
    <dgm:pt modelId="{2818DBE9-E3D3-4EC6-8C69-8FC85A07ED1E}">
      <dgm:prSet/>
      <dgm:spPr/>
      <dgm:t>
        <a:bodyPr/>
        <a:lstStyle/>
        <a:p>
          <a:r>
            <a:rPr lang="vi-VN" dirty="0">
              <a:latin typeface="Times New Roman" panose="02020603050405020304" pitchFamily="18" charset="0"/>
              <a:cs typeface="Times New Roman" panose="02020603050405020304" pitchFamily="18" charset="0"/>
            </a:rPr>
            <a:t>C# là ngôn ngữ lập trình cho .NET. Nó có kiểu mạnh và an toàn kiểu, đồng thời được tích hợp tính năng quản lý bộ nhớ tự động và đồng thời.</a:t>
          </a:r>
          <a:endParaRPr lang="en-US" dirty="0">
            <a:latin typeface="Times New Roman" panose="02020603050405020304" pitchFamily="18" charset="0"/>
            <a:cs typeface="Times New Roman" panose="02020603050405020304" pitchFamily="18" charset="0"/>
          </a:endParaRPr>
        </a:p>
      </dgm:t>
    </dgm:pt>
    <dgm:pt modelId="{984A9546-4032-4DC1-8393-3B4AF11CD42B}" type="parTrans" cxnId="{C73E4B05-B462-4903-A015-7D7330073603}">
      <dgm:prSet/>
      <dgm:spPr/>
      <dgm:t>
        <a:bodyPr/>
        <a:lstStyle/>
        <a:p>
          <a:endParaRPr lang="en-US">
            <a:latin typeface="Times New Roman" panose="02020603050405020304" pitchFamily="18" charset="0"/>
            <a:cs typeface="Times New Roman" panose="02020603050405020304" pitchFamily="18" charset="0"/>
          </a:endParaRPr>
        </a:p>
      </dgm:t>
    </dgm:pt>
    <dgm:pt modelId="{44D261EA-9E35-4946-BFC5-6E4C078EC5AD}" type="sibTrans" cxnId="{C73E4B05-B462-4903-A015-7D7330073603}">
      <dgm:prSet/>
      <dgm:spPr/>
      <dgm:t>
        <a:bodyPr/>
        <a:lstStyle/>
        <a:p>
          <a:endParaRPr lang="en-US">
            <a:latin typeface="Times New Roman" panose="02020603050405020304" pitchFamily="18" charset="0"/>
            <a:cs typeface="Times New Roman" panose="02020603050405020304" pitchFamily="18" charset="0"/>
          </a:endParaRPr>
        </a:p>
      </dgm:t>
    </dgm:pt>
    <dgm:pt modelId="{B4585754-3EBE-4A9C-84DF-4E2363D8AE9E}" type="pres">
      <dgm:prSet presAssocID="{7B71130F-4304-42E9-A6FA-F9D4C06B9DCD}" presName="hierChild1" presStyleCnt="0">
        <dgm:presLayoutVars>
          <dgm:chPref val="1"/>
          <dgm:dir/>
          <dgm:animOne val="branch"/>
          <dgm:animLvl val="lvl"/>
          <dgm:resizeHandles/>
        </dgm:presLayoutVars>
      </dgm:prSet>
      <dgm:spPr/>
    </dgm:pt>
    <dgm:pt modelId="{B8DBE888-B3F6-4CC2-828C-9323ACB41A26}" type="pres">
      <dgm:prSet presAssocID="{4ADDFE5B-EB27-4F96-BBB5-0FDA39C4C7D8}" presName="hierRoot1" presStyleCnt="0"/>
      <dgm:spPr/>
    </dgm:pt>
    <dgm:pt modelId="{CC68978D-3D0E-49C0-A77B-CB245CC132B3}" type="pres">
      <dgm:prSet presAssocID="{4ADDFE5B-EB27-4F96-BBB5-0FDA39C4C7D8}" presName="composite" presStyleCnt="0"/>
      <dgm:spPr/>
    </dgm:pt>
    <dgm:pt modelId="{830D84F7-6238-4088-B00D-64B95C7DE4E5}" type="pres">
      <dgm:prSet presAssocID="{4ADDFE5B-EB27-4F96-BBB5-0FDA39C4C7D8}" presName="background" presStyleLbl="node0" presStyleIdx="0" presStyleCnt="2"/>
      <dgm:spPr/>
    </dgm:pt>
    <dgm:pt modelId="{3F7C1083-77E0-4FD4-A476-0B6F8B2F2CFA}" type="pres">
      <dgm:prSet presAssocID="{4ADDFE5B-EB27-4F96-BBB5-0FDA39C4C7D8}" presName="text" presStyleLbl="fgAcc0" presStyleIdx="0" presStyleCnt="2">
        <dgm:presLayoutVars>
          <dgm:chPref val="3"/>
        </dgm:presLayoutVars>
      </dgm:prSet>
      <dgm:spPr/>
    </dgm:pt>
    <dgm:pt modelId="{DE75BCCF-8FA2-4689-ABC2-C339CCB7996F}" type="pres">
      <dgm:prSet presAssocID="{4ADDFE5B-EB27-4F96-BBB5-0FDA39C4C7D8}" presName="hierChild2" presStyleCnt="0"/>
      <dgm:spPr/>
    </dgm:pt>
    <dgm:pt modelId="{A08B4D6B-0580-48B2-98F6-8F52B8F1C7A3}" type="pres">
      <dgm:prSet presAssocID="{2818DBE9-E3D3-4EC6-8C69-8FC85A07ED1E}" presName="hierRoot1" presStyleCnt="0"/>
      <dgm:spPr/>
    </dgm:pt>
    <dgm:pt modelId="{7B4ED9FB-1806-43B2-8B24-2B275ADC1F74}" type="pres">
      <dgm:prSet presAssocID="{2818DBE9-E3D3-4EC6-8C69-8FC85A07ED1E}" presName="composite" presStyleCnt="0"/>
      <dgm:spPr/>
    </dgm:pt>
    <dgm:pt modelId="{CFC27309-39F4-4C66-908D-710781BD7D84}" type="pres">
      <dgm:prSet presAssocID="{2818DBE9-E3D3-4EC6-8C69-8FC85A07ED1E}" presName="background" presStyleLbl="node0" presStyleIdx="1" presStyleCnt="2"/>
      <dgm:spPr/>
    </dgm:pt>
    <dgm:pt modelId="{8A1951EE-0C9B-49DD-9139-69D45990948B}" type="pres">
      <dgm:prSet presAssocID="{2818DBE9-E3D3-4EC6-8C69-8FC85A07ED1E}" presName="text" presStyleLbl="fgAcc0" presStyleIdx="1" presStyleCnt="2">
        <dgm:presLayoutVars>
          <dgm:chPref val="3"/>
        </dgm:presLayoutVars>
      </dgm:prSet>
      <dgm:spPr/>
    </dgm:pt>
    <dgm:pt modelId="{FB3894B4-97EF-4E3E-8F52-C711F169A23E}" type="pres">
      <dgm:prSet presAssocID="{2818DBE9-E3D3-4EC6-8C69-8FC85A07ED1E}" presName="hierChild2" presStyleCnt="0"/>
      <dgm:spPr/>
    </dgm:pt>
  </dgm:ptLst>
  <dgm:cxnLst>
    <dgm:cxn modelId="{C73E4B05-B462-4903-A015-7D7330073603}" srcId="{7B71130F-4304-42E9-A6FA-F9D4C06B9DCD}" destId="{2818DBE9-E3D3-4EC6-8C69-8FC85A07ED1E}" srcOrd="1" destOrd="0" parTransId="{984A9546-4032-4DC1-8393-3B4AF11CD42B}" sibTransId="{44D261EA-9E35-4946-BFC5-6E4C078EC5AD}"/>
    <dgm:cxn modelId="{95250F2F-ADF1-41BE-890E-A3D0294279D3}" srcId="{7B71130F-4304-42E9-A6FA-F9D4C06B9DCD}" destId="{4ADDFE5B-EB27-4F96-BBB5-0FDA39C4C7D8}" srcOrd="0" destOrd="0" parTransId="{422B7D67-8735-4896-A806-7DE358261FD5}" sibTransId="{F23B6513-7089-43E1-9B14-3463C2339D73}"/>
    <dgm:cxn modelId="{BAFE3833-665A-453C-9569-ADAB18448B91}" type="presOf" srcId="{4ADDFE5B-EB27-4F96-BBB5-0FDA39C4C7D8}" destId="{3F7C1083-77E0-4FD4-A476-0B6F8B2F2CFA}" srcOrd="0" destOrd="0" presId="urn:microsoft.com/office/officeart/2005/8/layout/hierarchy1"/>
    <dgm:cxn modelId="{E4144277-65C4-4A14-910D-53629FEB69FA}" type="presOf" srcId="{7B71130F-4304-42E9-A6FA-F9D4C06B9DCD}" destId="{B4585754-3EBE-4A9C-84DF-4E2363D8AE9E}" srcOrd="0" destOrd="0" presId="urn:microsoft.com/office/officeart/2005/8/layout/hierarchy1"/>
    <dgm:cxn modelId="{BEBE375A-ABB6-42C3-BC4F-76BC00E0F29E}" type="presOf" srcId="{2818DBE9-E3D3-4EC6-8C69-8FC85A07ED1E}" destId="{8A1951EE-0C9B-49DD-9139-69D45990948B}" srcOrd="0" destOrd="0" presId="urn:microsoft.com/office/officeart/2005/8/layout/hierarchy1"/>
    <dgm:cxn modelId="{B326B376-EFCB-48CB-A598-B3AD8ECEB3D5}" type="presParOf" srcId="{B4585754-3EBE-4A9C-84DF-4E2363D8AE9E}" destId="{B8DBE888-B3F6-4CC2-828C-9323ACB41A26}" srcOrd="0" destOrd="0" presId="urn:microsoft.com/office/officeart/2005/8/layout/hierarchy1"/>
    <dgm:cxn modelId="{09F1C1FB-1F1F-4CC6-918B-02D7CCDA0FDB}" type="presParOf" srcId="{B8DBE888-B3F6-4CC2-828C-9323ACB41A26}" destId="{CC68978D-3D0E-49C0-A77B-CB245CC132B3}" srcOrd="0" destOrd="0" presId="urn:microsoft.com/office/officeart/2005/8/layout/hierarchy1"/>
    <dgm:cxn modelId="{74754559-9CC7-43AF-97C4-8E1EA36C66F7}" type="presParOf" srcId="{CC68978D-3D0E-49C0-A77B-CB245CC132B3}" destId="{830D84F7-6238-4088-B00D-64B95C7DE4E5}" srcOrd="0" destOrd="0" presId="urn:microsoft.com/office/officeart/2005/8/layout/hierarchy1"/>
    <dgm:cxn modelId="{F27E908C-8384-4815-8018-1B6142E135AF}" type="presParOf" srcId="{CC68978D-3D0E-49C0-A77B-CB245CC132B3}" destId="{3F7C1083-77E0-4FD4-A476-0B6F8B2F2CFA}" srcOrd="1" destOrd="0" presId="urn:microsoft.com/office/officeart/2005/8/layout/hierarchy1"/>
    <dgm:cxn modelId="{E01F53C6-7490-434F-9C08-BC6A7B1F6E12}" type="presParOf" srcId="{B8DBE888-B3F6-4CC2-828C-9323ACB41A26}" destId="{DE75BCCF-8FA2-4689-ABC2-C339CCB7996F}" srcOrd="1" destOrd="0" presId="urn:microsoft.com/office/officeart/2005/8/layout/hierarchy1"/>
    <dgm:cxn modelId="{51E93E33-623C-4096-992D-AFB01B85705D}" type="presParOf" srcId="{B4585754-3EBE-4A9C-84DF-4E2363D8AE9E}" destId="{A08B4D6B-0580-48B2-98F6-8F52B8F1C7A3}" srcOrd="1" destOrd="0" presId="urn:microsoft.com/office/officeart/2005/8/layout/hierarchy1"/>
    <dgm:cxn modelId="{9DEAA828-27F6-44B9-8FC0-60106E3E8AA4}" type="presParOf" srcId="{A08B4D6B-0580-48B2-98F6-8F52B8F1C7A3}" destId="{7B4ED9FB-1806-43B2-8B24-2B275ADC1F74}" srcOrd="0" destOrd="0" presId="urn:microsoft.com/office/officeart/2005/8/layout/hierarchy1"/>
    <dgm:cxn modelId="{ECEB4D7F-1D1B-48F3-B773-5A5D04B71140}" type="presParOf" srcId="{7B4ED9FB-1806-43B2-8B24-2B275ADC1F74}" destId="{CFC27309-39F4-4C66-908D-710781BD7D84}" srcOrd="0" destOrd="0" presId="urn:microsoft.com/office/officeart/2005/8/layout/hierarchy1"/>
    <dgm:cxn modelId="{502E6E56-F369-469A-8DBE-54D62790994C}" type="presParOf" srcId="{7B4ED9FB-1806-43B2-8B24-2B275ADC1F74}" destId="{8A1951EE-0C9B-49DD-9139-69D45990948B}" srcOrd="1" destOrd="0" presId="urn:microsoft.com/office/officeart/2005/8/layout/hierarchy1"/>
    <dgm:cxn modelId="{923ABBC4-4959-4150-B544-D33C85761F09}" type="presParOf" srcId="{A08B4D6B-0580-48B2-98F6-8F52B8F1C7A3}" destId="{FB3894B4-97EF-4E3E-8F52-C711F169A23E}"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D84F7-6238-4088-B00D-64B95C7DE4E5}">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7C1083-77E0-4FD4-A476-0B6F8B2F2CFA}">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.NET </a:t>
          </a:r>
          <a:r>
            <a:rPr lang="en-US" sz="2900" kern="1200" dirty="0" err="1">
              <a:latin typeface="Times New Roman" panose="02020603050405020304" pitchFamily="18" charset="0"/>
              <a:cs typeface="Times New Roman" panose="02020603050405020304" pitchFamily="18" charset="0"/>
            </a:rPr>
            <a:t>là</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nền</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tảng</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ứng</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dụng</a:t>
          </a:r>
          <a:r>
            <a:rPr lang="en-US" sz="2900" kern="1200" dirty="0">
              <a:latin typeface="Times New Roman" panose="02020603050405020304" pitchFamily="18" charset="0"/>
              <a:cs typeface="Times New Roman" panose="02020603050405020304" pitchFamily="18" charset="0"/>
            </a:rPr>
            <a:t> an </a:t>
          </a:r>
          <a:r>
            <a:rPr lang="en-US" sz="2900" kern="1200" dirty="0" err="1">
              <a:latin typeface="Times New Roman" panose="02020603050405020304" pitchFamily="18" charset="0"/>
              <a:cs typeface="Times New Roman" panose="02020603050405020304" pitchFamily="18" charset="0"/>
            </a:rPr>
            <a:t>toàn</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đáng</a:t>
          </a:r>
          <a:r>
            <a:rPr lang="en-US" sz="2900" kern="1200" dirty="0">
              <a:latin typeface="Times New Roman" panose="02020603050405020304" pitchFamily="18" charset="0"/>
              <a:cs typeface="Times New Roman" panose="02020603050405020304" pitchFamily="18" charset="0"/>
            </a:rPr>
            <a:t> tin </a:t>
          </a:r>
          <a:r>
            <a:rPr lang="en-US" sz="2900" kern="1200" dirty="0" err="1">
              <a:latin typeface="Times New Roman" panose="02020603050405020304" pitchFamily="18" charset="0"/>
              <a:cs typeface="Times New Roman" panose="02020603050405020304" pitchFamily="18" charset="0"/>
            </a:rPr>
            <a:t>cậy</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và</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hiệu</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suất</a:t>
          </a:r>
          <a:r>
            <a:rPr lang="en-US" sz="2900" kern="1200" dirty="0">
              <a:latin typeface="Times New Roman" panose="02020603050405020304" pitchFamily="18" charset="0"/>
              <a:cs typeface="Times New Roman" panose="02020603050405020304" pitchFamily="18" charset="0"/>
            </a:rPr>
            <a:t> </a:t>
          </a:r>
          <a:r>
            <a:rPr lang="en-US" sz="2900" kern="1200" dirty="0" err="1">
              <a:latin typeface="Times New Roman" panose="02020603050405020304" pitchFamily="18" charset="0"/>
              <a:cs typeface="Times New Roman" panose="02020603050405020304" pitchFamily="18" charset="0"/>
            </a:rPr>
            <a:t>cao</a:t>
          </a:r>
          <a:r>
            <a:rPr lang="en-US" sz="2900" kern="1200" dirty="0">
              <a:latin typeface="Times New Roman" panose="02020603050405020304" pitchFamily="18" charset="0"/>
              <a:cs typeface="Times New Roman" panose="02020603050405020304" pitchFamily="18" charset="0"/>
            </a:rPr>
            <a:t>.</a:t>
          </a:r>
        </a:p>
      </dsp:txBody>
      <dsp:txXfrm>
        <a:off x="696297" y="538547"/>
        <a:ext cx="4171627" cy="2590157"/>
      </dsp:txXfrm>
    </dsp:sp>
    <dsp:sp modelId="{CFC27309-39F4-4C66-908D-710781BD7D84}">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951EE-0C9B-49DD-9139-69D45990948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vi-VN" sz="2900" kern="1200" dirty="0">
              <a:latin typeface="Times New Roman" panose="02020603050405020304" pitchFamily="18" charset="0"/>
              <a:cs typeface="Times New Roman" panose="02020603050405020304" pitchFamily="18" charset="0"/>
            </a:rPr>
            <a:t>C# là ngôn ngữ lập trình cho .NET. Nó có kiểu mạnh và an toàn kiểu, đồng thời được tích hợp tính năng quản lý bộ nhớ tự động và đồng thời.</a:t>
          </a:r>
          <a:endParaRPr lang="en-US" sz="2900" kern="1200" dirty="0">
            <a:latin typeface="Times New Roman" panose="02020603050405020304" pitchFamily="18" charset="0"/>
            <a:cs typeface="Times New Roman" panose="02020603050405020304" pitchFamily="18" charset="0"/>
          </a:endParaRP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03A7B-FDF7-4114-B090-0FC447D0C032}"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CE9EE-1C0F-4912-A297-57878968A81A}" type="slidenum">
              <a:rPr lang="en-US" smtClean="0"/>
              <a:t>‹#›</a:t>
            </a:fld>
            <a:endParaRPr lang="en-US"/>
          </a:p>
        </p:txBody>
      </p:sp>
    </p:spTree>
    <p:extLst>
      <p:ext uri="{BB962C8B-B14F-4D97-AF65-F5344CB8AC3E}">
        <p14:creationId xmlns:p14="http://schemas.microsoft.com/office/powerpoint/2010/main" val="360101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CCE9EE-1C0F-4912-A297-57878968A81A}" type="slidenum">
              <a:rPr lang="en-US" smtClean="0"/>
              <a:t>2</a:t>
            </a:fld>
            <a:endParaRPr lang="en-US"/>
          </a:p>
        </p:txBody>
      </p:sp>
    </p:spTree>
    <p:extLst>
      <p:ext uri="{BB962C8B-B14F-4D97-AF65-F5344CB8AC3E}">
        <p14:creationId xmlns:p14="http://schemas.microsoft.com/office/powerpoint/2010/main" val="1194911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23F2D-0883-FF33-D922-7102CE86E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428EB-10D4-D6FC-01E8-EC2ECC4F6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749D1D-369D-AD38-A270-D997C35D4F48}"/>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131712B-756B-19B9-347C-469317F5DC86}"/>
              </a:ext>
            </a:extLst>
          </p:cNvPr>
          <p:cNvSpPr>
            <a:spLocks noGrp="1"/>
          </p:cNvSpPr>
          <p:nvPr>
            <p:ph type="sldNum" sz="quarter" idx="10"/>
          </p:nvPr>
        </p:nvSpPr>
        <p:spPr/>
        <p:txBody>
          <a:bodyPr/>
          <a:lstStyle/>
          <a:p>
            <a:fld id="{F4CCE9EE-1C0F-4912-A297-57878968A81A}" type="slidenum">
              <a:rPr lang="en-US" smtClean="0"/>
              <a:t>11</a:t>
            </a:fld>
            <a:endParaRPr lang="en-US"/>
          </a:p>
        </p:txBody>
      </p:sp>
    </p:spTree>
    <p:extLst>
      <p:ext uri="{BB962C8B-B14F-4D97-AF65-F5344CB8AC3E}">
        <p14:creationId xmlns:p14="http://schemas.microsoft.com/office/powerpoint/2010/main" val="123265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53095-A159-EA74-DA46-7AFDB44E5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0F65B-1E18-B440-EFD7-1AB1FC19C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D88E4-EB75-DB06-685B-2EE6ECD04E75}"/>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96013E2-2E12-210B-81A3-D1CE2854401E}"/>
              </a:ext>
            </a:extLst>
          </p:cNvPr>
          <p:cNvSpPr>
            <a:spLocks noGrp="1"/>
          </p:cNvSpPr>
          <p:nvPr>
            <p:ph type="sldNum" sz="quarter" idx="10"/>
          </p:nvPr>
        </p:nvSpPr>
        <p:spPr/>
        <p:txBody>
          <a:bodyPr/>
          <a:lstStyle/>
          <a:p>
            <a:fld id="{F4CCE9EE-1C0F-4912-A297-57878968A81A}" type="slidenum">
              <a:rPr lang="en-US" smtClean="0"/>
              <a:t>12</a:t>
            </a:fld>
            <a:endParaRPr lang="en-US"/>
          </a:p>
        </p:txBody>
      </p:sp>
    </p:spTree>
    <p:extLst>
      <p:ext uri="{BB962C8B-B14F-4D97-AF65-F5344CB8AC3E}">
        <p14:creationId xmlns:p14="http://schemas.microsoft.com/office/powerpoint/2010/main" val="789701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BEB12-7457-FAD8-FB60-954CA35FF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4E21D-7B56-816F-C4A1-20918D80D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09BC7-9F44-8FEB-FA3B-C7C5F72BA144}"/>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FD06AF1-0B15-2379-E5EA-EB93FC7AB46B}"/>
              </a:ext>
            </a:extLst>
          </p:cNvPr>
          <p:cNvSpPr>
            <a:spLocks noGrp="1"/>
          </p:cNvSpPr>
          <p:nvPr>
            <p:ph type="sldNum" sz="quarter" idx="10"/>
          </p:nvPr>
        </p:nvSpPr>
        <p:spPr/>
        <p:txBody>
          <a:bodyPr/>
          <a:lstStyle/>
          <a:p>
            <a:fld id="{F4CCE9EE-1C0F-4912-A297-57878968A81A}" type="slidenum">
              <a:rPr lang="en-US" smtClean="0"/>
              <a:t>13</a:t>
            </a:fld>
            <a:endParaRPr lang="en-US"/>
          </a:p>
        </p:txBody>
      </p:sp>
    </p:spTree>
    <p:extLst>
      <p:ext uri="{BB962C8B-B14F-4D97-AF65-F5344CB8AC3E}">
        <p14:creationId xmlns:p14="http://schemas.microsoft.com/office/powerpoint/2010/main" val="364614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90978-AFEC-4F8C-FB6D-CE38C736F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51BA7-3E0D-4689-0C59-4684879B0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943D0-EFA6-B42D-A8FE-CAC4CB0ABDA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B6C733E-F647-8262-6C5C-3A5EE4163A5F}"/>
              </a:ext>
            </a:extLst>
          </p:cNvPr>
          <p:cNvSpPr>
            <a:spLocks noGrp="1"/>
          </p:cNvSpPr>
          <p:nvPr>
            <p:ph type="sldNum" sz="quarter" idx="10"/>
          </p:nvPr>
        </p:nvSpPr>
        <p:spPr/>
        <p:txBody>
          <a:bodyPr/>
          <a:lstStyle/>
          <a:p>
            <a:fld id="{F4CCE9EE-1C0F-4912-A297-57878968A81A}" type="slidenum">
              <a:rPr lang="en-US" smtClean="0"/>
              <a:t>14</a:t>
            </a:fld>
            <a:endParaRPr lang="en-US"/>
          </a:p>
        </p:txBody>
      </p:sp>
    </p:spTree>
    <p:extLst>
      <p:ext uri="{BB962C8B-B14F-4D97-AF65-F5344CB8AC3E}">
        <p14:creationId xmlns:p14="http://schemas.microsoft.com/office/powerpoint/2010/main" val="907301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B01CB-4CB1-947F-C6B7-B792CDEFF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7683D-85A9-63C1-9C02-79470D463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488AD-4A9C-506C-EA82-9458C10CBCEC}"/>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F4CE768-8217-C40A-8997-DD20FA1C423B}"/>
              </a:ext>
            </a:extLst>
          </p:cNvPr>
          <p:cNvSpPr>
            <a:spLocks noGrp="1"/>
          </p:cNvSpPr>
          <p:nvPr>
            <p:ph type="sldNum" sz="quarter" idx="10"/>
          </p:nvPr>
        </p:nvSpPr>
        <p:spPr/>
        <p:txBody>
          <a:bodyPr/>
          <a:lstStyle/>
          <a:p>
            <a:fld id="{F4CCE9EE-1C0F-4912-A297-57878968A81A}" type="slidenum">
              <a:rPr lang="en-US" smtClean="0"/>
              <a:t>15</a:t>
            </a:fld>
            <a:endParaRPr lang="en-US"/>
          </a:p>
        </p:txBody>
      </p:sp>
    </p:spTree>
    <p:extLst>
      <p:ext uri="{BB962C8B-B14F-4D97-AF65-F5344CB8AC3E}">
        <p14:creationId xmlns:p14="http://schemas.microsoft.com/office/powerpoint/2010/main" val="2048298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716E7-AB28-BA06-5554-CCAD35DEA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72BF4-5997-8558-ECDF-2C7142A14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32BEB-CBF2-2F5D-FEC6-FD246EF2248B}"/>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243344E-893A-DA01-5D6C-4ADB9F2758E8}"/>
              </a:ext>
            </a:extLst>
          </p:cNvPr>
          <p:cNvSpPr>
            <a:spLocks noGrp="1"/>
          </p:cNvSpPr>
          <p:nvPr>
            <p:ph type="sldNum" sz="quarter" idx="10"/>
          </p:nvPr>
        </p:nvSpPr>
        <p:spPr/>
        <p:txBody>
          <a:bodyPr/>
          <a:lstStyle/>
          <a:p>
            <a:fld id="{F4CCE9EE-1C0F-4912-A297-57878968A81A}" type="slidenum">
              <a:rPr lang="en-US" smtClean="0"/>
              <a:t>16</a:t>
            </a:fld>
            <a:endParaRPr lang="en-US"/>
          </a:p>
        </p:txBody>
      </p:sp>
    </p:spTree>
    <p:extLst>
      <p:ext uri="{BB962C8B-B14F-4D97-AF65-F5344CB8AC3E}">
        <p14:creationId xmlns:p14="http://schemas.microsoft.com/office/powerpoint/2010/main" val="136272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AC1E9-57E8-FA84-E7DC-E7D16DBFA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65653-922E-297F-4068-3964DF556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097BA-45AF-E649-F65A-2D78247002F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14B60E7-BAB2-56F4-69EE-1570E4E4D53B}"/>
              </a:ext>
            </a:extLst>
          </p:cNvPr>
          <p:cNvSpPr>
            <a:spLocks noGrp="1"/>
          </p:cNvSpPr>
          <p:nvPr>
            <p:ph type="sldNum" sz="quarter" idx="10"/>
          </p:nvPr>
        </p:nvSpPr>
        <p:spPr/>
        <p:txBody>
          <a:bodyPr/>
          <a:lstStyle/>
          <a:p>
            <a:fld id="{F4CCE9EE-1C0F-4912-A297-57878968A81A}" type="slidenum">
              <a:rPr lang="en-US" smtClean="0"/>
              <a:t>17</a:t>
            </a:fld>
            <a:endParaRPr lang="en-US"/>
          </a:p>
        </p:txBody>
      </p:sp>
    </p:spTree>
    <p:extLst>
      <p:ext uri="{BB962C8B-B14F-4D97-AF65-F5344CB8AC3E}">
        <p14:creationId xmlns:p14="http://schemas.microsoft.com/office/powerpoint/2010/main" val="67683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A22B-2378-2732-0912-2DFB638C3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E225C-E33C-E71D-402E-CEBE46A6D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F657E-2AB3-8935-5B7E-CF3F91230231}"/>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436F072-5BDB-C199-B8F9-2765B0CD58C3}"/>
              </a:ext>
            </a:extLst>
          </p:cNvPr>
          <p:cNvSpPr>
            <a:spLocks noGrp="1"/>
          </p:cNvSpPr>
          <p:nvPr>
            <p:ph type="sldNum" sz="quarter" idx="10"/>
          </p:nvPr>
        </p:nvSpPr>
        <p:spPr/>
        <p:txBody>
          <a:bodyPr/>
          <a:lstStyle/>
          <a:p>
            <a:fld id="{F4CCE9EE-1C0F-4912-A297-57878968A81A}" type="slidenum">
              <a:rPr lang="en-US" smtClean="0"/>
              <a:t>18</a:t>
            </a:fld>
            <a:endParaRPr lang="en-US"/>
          </a:p>
        </p:txBody>
      </p:sp>
    </p:spTree>
    <p:extLst>
      <p:ext uri="{BB962C8B-B14F-4D97-AF65-F5344CB8AC3E}">
        <p14:creationId xmlns:p14="http://schemas.microsoft.com/office/powerpoint/2010/main" val="3728539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FF05E-74D8-4226-7B24-99F63DB0D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4401-2513-F8D2-4E02-C49CEFD96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E36A0-5888-7D02-FBC5-AE32D95A14E7}"/>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309FF61-6BA7-D24E-89E3-73BED80219AB}"/>
              </a:ext>
            </a:extLst>
          </p:cNvPr>
          <p:cNvSpPr>
            <a:spLocks noGrp="1"/>
          </p:cNvSpPr>
          <p:nvPr>
            <p:ph type="sldNum" sz="quarter" idx="10"/>
          </p:nvPr>
        </p:nvSpPr>
        <p:spPr/>
        <p:txBody>
          <a:bodyPr/>
          <a:lstStyle/>
          <a:p>
            <a:fld id="{F4CCE9EE-1C0F-4912-A297-57878968A81A}" type="slidenum">
              <a:rPr lang="en-US" smtClean="0"/>
              <a:t>19</a:t>
            </a:fld>
            <a:endParaRPr lang="en-US"/>
          </a:p>
        </p:txBody>
      </p:sp>
    </p:spTree>
    <p:extLst>
      <p:ext uri="{BB962C8B-B14F-4D97-AF65-F5344CB8AC3E}">
        <p14:creationId xmlns:p14="http://schemas.microsoft.com/office/powerpoint/2010/main" val="2731352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93B41-3416-C040-AEFC-D0272A87C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E8FAC-B1AA-2C31-D9BE-2128ECAD9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26D2D-36F8-6ECA-DD9D-FAB240CD6967}"/>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E34E5B7-0073-FB03-0D75-6BD284EBC18F}"/>
              </a:ext>
            </a:extLst>
          </p:cNvPr>
          <p:cNvSpPr>
            <a:spLocks noGrp="1"/>
          </p:cNvSpPr>
          <p:nvPr>
            <p:ph type="sldNum" sz="quarter" idx="10"/>
          </p:nvPr>
        </p:nvSpPr>
        <p:spPr/>
        <p:txBody>
          <a:bodyPr/>
          <a:lstStyle/>
          <a:p>
            <a:fld id="{F4CCE9EE-1C0F-4912-A297-57878968A81A}" type="slidenum">
              <a:rPr lang="en-US" smtClean="0"/>
              <a:t>20</a:t>
            </a:fld>
            <a:endParaRPr lang="en-US"/>
          </a:p>
        </p:txBody>
      </p:sp>
    </p:spTree>
    <p:extLst>
      <p:ext uri="{BB962C8B-B14F-4D97-AF65-F5344CB8AC3E}">
        <p14:creationId xmlns:p14="http://schemas.microsoft.com/office/powerpoint/2010/main" val="350957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7FA6-5859-C342-E289-6C5109E7E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DFC2A-6AB6-F0D8-F6BC-54EA42A83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1873B-95D6-0B36-7DAB-4B75E3F4D4F8}"/>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D013204-D52B-3D80-55C4-2643A474E861}"/>
              </a:ext>
            </a:extLst>
          </p:cNvPr>
          <p:cNvSpPr>
            <a:spLocks noGrp="1"/>
          </p:cNvSpPr>
          <p:nvPr>
            <p:ph type="sldNum" sz="quarter" idx="10"/>
          </p:nvPr>
        </p:nvSpPr>
        <p:spPr/>
        <p:txBody>
          <a:bodyPr/>
          <a:lstStyle/>
          <a:p>
            <a:fld id="{F4CCE9EE-1C0F-4912-A297-57878968A81A}" type="slidenum">
              <a:rPr lang="en-US" smtClean="0"/>
              <a:t>3</a:t>
            </a:fld>
            <a:endParaRPr lang="en-US"/>
          </a:p>
        </p:txBody>
      </p:sp>
    </p:spTree>
    <p:extLst>
      <p:ext uri="{BB962C8B-B14F-4D97-AF65-F5344CB8AC3E}">
        <p14:creationId xmlns:p14="http://schemas.microsoft.com/office/powerpoint/2010/main" val="3964076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176C-7D58-0075-39C5-2C26AF3FF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919EA-9EA2-8C11-4A2B-FEDBF5DDC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F265A-683F-4E89-C189-9B855F07432E}"/>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B9C3CDD-E25F-97EB-E7FF-BC95AF305170}"/>
              </a:ext>
            </a:extLst>
          </p:cNvPr>
          <p:cNvSpPr>
            <a:spLocks noGrp="1"/>
          </p:cNvSpPr>
          <p:nvPr>
            <p:ph type="sldNum" sz="quarter" idx="10"/>
          </p:nvPr>
        </p:nvSpPr>
        <p:spPr/>
        <p:txBody>
          <a:bodyPr/>
          <a:lstStyle/>
          <a:p>
            <a:fld id="{F4CCE9EE-1C0F-4912-A297-57878968A81A}" type="slidenum">
              <a:rPr lang="en-US" smtClean="0"/>
              <a:t>21</a:t>
            </a:fld>
            <a:endParaRPr lang="en-US"/>
          </a:p>
        </p:txBody>
      </p:sp>
    </p:spTree>
    <p:extLst>
      <p:ext uri="{BB962C8B-B14F-4D97-AF65-F5344CB8AC3E}">
        <p14:creationId xmlns:p14="http://schemas.microsoft.com/office/powerpoint/2010/main" val="331378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F0C15-4904-4BB6-8906-CB624B49C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AFB29-7B58-0871-23EF-9B4E5B3FC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816A1-7F8C-60AF-5808-AFB347B1441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E98FCB-32B0-A530-7E7A-C24E1BD8E996}"/>
              </a:ext>
            </a:extLst>
          </p:cNvPr>
          <p:cNvSpPr>
            <a:spLocks noGrp="1"/>
          </p:cNvSpPr>
          <p:nvPr>
            <p:ph type="sldNum" sz="quarter" idx="10"/>
          </p:nvPr>
        </p:nvSpPr>
        <p:spPr/>
        <p:txBody>
          <a:bodyPr/>
          <a:lstStyle/>
          <a:p>
            <a:fld id="{F4CCE9EE-1C0F-4912-A297-57878968A81A}" type="slidenum">
              <a:rPr lang="en-US" smtClean="0"/>
              <a:t>22</a:t>
            </a:fld>
            <a:endParaRPr lang="en-US"/>
          </a:p>
        </p:txBody>
      </p:sp>
    </p:spTree>
    <p:extLst>
      <p:ext uri="{BB962C8B-B14F-4D97-AF65-F5344CB8AC3E}">
        <p14:creationId xmlns:p14="http://schemas.microsoft.com/office/powerpoint/2010/main" val="2062541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ED294-7FA8-3D41-BC5B-EE0C8AFCE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EE52C-568E-CE86-E386-7671E1114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38992-75F2-917C-34AF-6474C7530038}"/>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CAC28F1-4E41-4CAA-FAAC-DEEA0526FBC4}"/>
              </a:ext>
            </a:extLst>
          </p:cNvPr>
          <p:cNvSpPr>
            <a:spLocks noGrp="1"/>
          </p:cNvSpPr>
          <p:nvPr>
            <p:ph type="sldNum" sz="quarter" idx="10"/>
          </p:nvPr>
        </p:nvSpPr>
        <p:spPr/>
        <p:txBody>
          <a:bodyPr/>
          <a:lstStyle/>
          <a:p>
            <a:fld id="{F4CCE9EE-1C0F-4912-A297-57878968A81A}" type="slidenum">
              <a:rPr lang="en-US" smtClean="0"/>
              <a:t>23</a:t>
            </a:fld>
            <a:endParaRPr lang="en-US"/>
          </a:p>
        </p:txBody>
      </p:sp>
    </p:spTree>
    <p:extLst>
      <p:ext uri="{BB962C8B-B14F-4D97-AF65-F5344CB8AC3E}">
        <p14:creationId xmlns:p14="http://schemas.microsoft.com/office/powerpoint/2010/main" val="1560615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4E5E-8D73-C1AF-D99C-6A2E60C19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3B00F-3C3A-4A14-E48B-6C61E1D9D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F3491-C6D1-41CE-DCA8-736C5B737B9C}"/>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CBDF8D0-9E1E-5421-52F4-8B7AE0C233A4}"/>
              </a:ext>
            </a:extLst>
          </p:cNvPr>
          <p:cNvSpPr>
            <a:spLocks noGrp="1"/>
          </p:cNvSpPr>
          <p:nvPr>
            <p:ph type="sldNum" sz="quarter" idx="10"/>
          </p:nvPr>
        </p:nvSpPr>
        <p:spPr/>
        <p:txBody>
          <a:bodyPr/>
          <a:lstStyle/>
          <a:p>
            <a:fld id="{F4CCE9EE-1C0F-4912-A297-57878968A81A}" type="slidenum">
              <a:rPr lang="en-US" smtClean="0"/>
              <a:t>24</a:t>
            </a:fld>
            <a:endParaRPr lang="en-US"/>
          </a:p>
        </p:txBody>
      </p:sp>
    </p:spTree>
    <p:extLst>
      <p:ext uri="{BB962C8B-B14F-4D97-AF65-F5344CB8AC3E}">
        <p14:creationId xmlns:p14="http://schemas.microsoft.com/office/powerpoint/2010/main" val="3919770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1F79E-F368-E843-5375-05598B84B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BDA03-3F63-ADDF-5363-7A94C4F74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5FCEA-C04E-486E-B87F-F72D82118E96}"/>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F7C6B9F-4F12-274F-BE4A-47500E9B4114}"/>
              </a:ext>
            </a:extLst>
          </p:cNvPr>
          <p:cNvSpPr>
            <a:spLocks noGrp="1"/>
          </p:cNvSpPr>
          <p:nvPr>
            <p:ph type="sldNum" sz="quarter" idx="10"/>
          </p:nvPr>
        </p:nvSpPr>
        <p:spPr/>
        <p:txBody>
          <a:bodyPr/>
          <a:lstStyle/>
          <a:p>
            <a:fld id="{F4CCE9EE-1C0F-4912-A297-57878968A81A}" type="slidenum">
              <a:rPr lang="en-US" smtClean="0"/>
              <a:t>25</a:t>
            </a:fld>
            <a:endParaRPr lang="en-US"/>
          </a:p>
        </p:txBody>
      </p:sp>
    </p:spTree>
    <p:extLst>
      <p:ext uri="{BB962C8B-B14F-4D97-AF65-F5344CB8AC3E}">
        <p14:creationId xmlns:p14="http://schemas.microsoft.com/office/powerpoint/2010/main" val="382769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7C095-F84E-62EA-7A9A-D7CBB95A5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C6C2D-EF85-C259-AB4D-ECE972099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CA8CF-B244-AF7E-B724-5A9758CEBAB7}"/>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F6BB01E-9D80-21DE-8CB7-384603FDD920}"/>
              </a:ext>
            </a:extLst>
          </p:cNvPr>
          <p:cNvSpPr>
            <a:spLocks noGrp="1"/>
          </p:cNvSpPr>
          <p:nvPr>
            <p:ph type="sldNum" sz="quarter" idx="10"/>
          </p:nvPr>
        </p:nvSpPr>
        <p:spPr/>
        <p:txBody>
          <a:bodyPr/>
          <a:lstStyle/>
          <a:p>
            <a:fld id="{F4CCE9EE-1C0F-4912-A297-57878968A81A}" type="slidenum">
              <a:rPr lang="en-US" smtClean="0"/>
              <a:t>26</a:t>
            </a:fld>
            <a:endParaRPr lang="en-US"/>
          </a:p>
        </p:txBody>
      </p:sp>
    </p:spTree>
    <p:extLst>
      <p:ext uri="{BB962C8B-B14F-4D97-AF65-F5344CB8AC3E}">
        <p14:creationId xmlns:p14="http://schemas.microsoft.com/office/powerpoint/2010/main" val="4207769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AE03A-B318-4672-CA32-5011545FE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116F0-03AB-EA12-C412-AD32201D4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0FAFC-1C47-4A88-3CEF-935727DDEDD7}"/>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CD8DA50-1988-0803-8944-40BDA579FBC6}"/>
              </a:ext>
            </a:extLst>
          </p:cNvPr>
          <p:cNvSpPr>
            <a:spLocks noGrp="1"/>
          </p:cNvSpPr>
          <p:nvPr>
            <p:ph type="sldNum" sz="quarter" idx="10"/>
          </p:nvPr>
        </p:nvSpPr>
        <p:spPr/>
        <p:txBody>
          <a:bodyPr/>
          <a:lstStyle/>
          <a:p>
            <a:fld id="{F4CCE9EE-1C0F-4912-A297-57878968A81A}" type="slidenum">
              <a:rPr lang="en-US" smtClean="0"/>
              <a:t>27</a:t>
            </a:fld>
            <a:endParaRPr lang="en-US"/>
          </a:p>
        </p:txBody>
      </p:sp>
    </p:spTree>
    <p:extLst>
      <p:ext uri="{BB962C8B-B14F-4D97-AF65-F5344CB8AC3E}">
        <p14:creationId xmlns:p14="http://schemas.microsoft.com/office/powerpoint/2010/main" val="338494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88839-7FFE-4BC2-61CE-6681A37F1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C77A7-1ADD-C2CA-99ED-97D0E320B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417B0-0920-C2C3-D2DB-04BF945AF2CF}"/>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84B395-CE9B-2D74-CE04-E18CE4445CBC}"/>
              </a:ext>
            </a:extLst>
          </p:cNvPr>
          <p:cNvSpPr>
            <a:spLocks noGrp="1"/>
          </p:cNvSpPr>
          <p:nvPr>
            <p:ph type="sldNum" sz="quarter" idx="10"/>
          </p:nvPr>
        </p:nvSpPr>
        <p:spPr/>
        <p:txBody>
          <a:bodyPr/>
          <a:lstStyle/>
          <a:p>
            <a:fld id="{F4CCE9EE-1C0F-4912-A297-57878968A81A}" type="slidenum">
              <a:rPr lang="en-US" smtClean="0"/>
              <a:t>28</a:t>
            </a:fld>
            <a:endParaRPr lang="en-US"/>
          </a:p>
        </p:txBody>
      </p:sp>
    </p:spTree>
    <p:extLst>
      <p:ext uri="{BB962C8B-B14F-4D97-AF65-F5344CB8AC3E}">
        <p14:creationId xmlns:p14="http://schemas.microsoft.com/office/powerpoint/2010/main" val="669395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86BEA-1FAB-3412-55C0-0684FD38A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A87C2-730E-7E73-DDD8-52D793F79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AA40A-86E8-D25E-D1B7-895D05B3AD3F}"/>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094563F-4EEB-B766-CD21-CC99D8D582BA}"/>
              </a:ext>
            </a:extLst>
          </p:cNvPr>
          <p:cNvSpPr>
            <a:spLocks noGrp="1"/>
          </p:cNvSpPr>
          <p:nvPr>
            <p:ph type="sldNum" sz="quarter" idx="10"/>
          </p:nvPr>
        </p:nvSpPr>
        <p:spPr/>
        <p:txBody>
          <a:bodyPr/>
          <a:lstStyle/>
          <a:p>
            <a:fld id="{F4CCE9EE-1C0F-4912-A297-57878968A81A}" type="slidenum">
              <a:rPr lang="en-US" smtClean="0"/>
              <a:t>29</a:t>
            </a:fld>
            <a:endParaRPr lang="en-US"/>
          </a:p>
        </p:txBody>
      </p:sp>
    </p:spTree>
    <p:extLst>
      <p:ext uri="{BB962C8B-B14F-4D97-AF65-F5344CB8AC3E}">
        <p14:creationId xmlns:p14="http://schemas.microsoft.com/office/powerpoint/2010/main" val="1430623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454E6-D293-FD33-CA10-91E94569C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2DB8B-9FF3-0D58-0359-C66C73AC4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A2398C-71ED-2AAF-4EDC-B16E6C7252C4}"/>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4DAC166-5F38-4029-E3D3-70282C55BE67}"/>
              </a:ext>
            </a:extLst>
          </p:cNvPr>
          <p:cNvSpPr>
            <a:spLocks noGrp="1"/>
          </p:cNvSpPr>
          <p:nvPr>
            <p:ph type="sldNum" sz="quarter" idx="10"/>
          </p:nvPr>
        </p:nvSpPr>
        <p:spPr/>
        <p:txBody>
          <a:bodyPr/>
          <a:lstStyle/>
          <a:p>
            <a:fld id="{F4CCE9EE-1C0F-4912-A297-57878968A81A}" type="slidenum">
              <a:rPr lang="en-US" smtClean="0"/>
              <a:t>30</a:t>
            </a:fld>
            <a:endParaRPr lang="en-US"/>
          </a:p>
        </p:txBody>
      </p:sp>
    </p:spTree>
    <p:extLst>
      <p:ext uri="{BB962C8B-B14F-4D97-AF65-F5344CB8AC3E}">
        <p14:creationId xmlns:p14="http://schemas.microsoft.com/office/powerpoint/2010/main" val="355873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703F-0B6C-EC10-61FE-F46DB1D07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B6A5B-9869-2532-95FB-BF1661548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68776-AB58-A2FB-8851-8253A241D905}"/>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5D67A1D-8DBC-8E23-58F8-2E8CEBACF747}"/>
              </a:ext>
            </a:extLst>
          </p:cNvPr>
          <p:cNvSpPr>
            <a:spLocks noGrp="1"/>
          </p:cNvSpPr>
          <p:nvPr>
            <p:ph type="sldNum" sz="quarter" idx="10"/>
          </p:nvPr>
        </p:nvSpPr>
        <p:spPr/>
        <p:txBody>
          <a:bodyPr/>
          <a:lstStyle/>
          <a:p>
            <a:fld id="{F4CCE9EE-1C0F-4912-A297-57878968A81A}" type="slidenum">
              <a:rPr lang="en-US" smtClean="0"/>
              <a:t>4</a:t>
            </a:fld>
            <a:endParaRPr lang="en-US"/>
          </a:p>
        </p:txBody>
      </p:sp>
    </p:spTree>
    <p:extLst>
      <p:ext uri="{BB962C8B-B14F-4D97-AF65-F5344CB8AC3E}">
        <p14:creationId xmlns:p14="http://schemas.microsoft.com/office/powerpoint/2010/main" val="2832683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06352-4B88-456D-8605-B306B031C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EF3019-8E86-9594-B097-F2F209CB2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A57C7-A86D-18E6-5E03-3747E69B50A6}"/>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3C11B4D-261B-9E9B-8A79-A326A30F675A}"/>
              </a:ext>
            </a:extLst>
          </p:cNvPr>
          <p:cNvSpPr>
            <a:spLocks noGrp="1"/>
          </p:cNvSpPr>
          <p:nvPr>
            <p:ph type="sldNum" sz="quarter" idx="10"/>
          </p:nvPr>
        </p:nvSpPr>
        <p:spPr/>
        <p:txBody>
          <a:bodyPr/>
          <a:lstStyle/>
          <a:p>
            <a:fld id="{F4CCE9EE-1C0F-4912-A297-57878968A81A}" type="slidenum">
              <a:rPr lang="en-US" smtClean="0"/>
              <a:t>31</a:t>
            </a:fld>
            <a:endParaRPr lang="en-US"/>
          </a:p>
        </p:txBody>
      </p:sp>
    </p:spTree>
    <p:extLst>
      <p:ext uri="{BB962C8B-B14F-4D97-AF65-F5344CB8AC3E}">
        <p14:creationId xmlns:p14="http://schemas.microsoft.com/office/powerpoint/2010/main" val="1937375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BEB08-2F54-2BB5-3223-981BAB165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32894-DF29-323A-B069-21A7E1169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38F16-D70F-AC6A-5C08-9AA829FE0E4C}"/>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9DC4BAE-6FA8-2425-EEC4-88AC8B2E8205}"/>
              </a:ext>
            </a:extLst>
          </p:cNvPr>
          <p:cNvSpPr>
            <a:spLocks noGrp="1"/>
          </p:cNvSpPr>
          <p:nvPr>
            <p:ph type="sldNum" sz="quarter" idx="10"/>
          </p:nvPr>
        </p:nvSpPr>
        <p:spPr/>
        <p:txBody>
          <a:bodyPr/>
          <a:lstStyle/>
          <a:p>
            <a:fld id="{F4CCE9EE-1C0F-4912-A297-57878968A81A}" type="slidenum">
              <a:rPr lang="en-US" smtClean="0"/>
              <a:t>32</a:t>
            </a:fld>
            <a:endParaRPr lang="en-US"/>
          </a:p>
        </p:txBody>
      </p:sp>
    </p:spTree>
    <p:extLst>
      <p:ext uri="{BB962C8B-B14F-4D97-AF65-F5344CB8AC3E}">
        <p14:creationId xmlns:p14="http://schemas.microsoft.com/office/powerpoint/2010/main" val="142500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4A475-B39C-19A1-B1B8-609CBF769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30C6E-AE5D-A77C-A690-AC5434BBC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D0FAB-DFCE-ED45-ECB0-70F55A94493D}"/>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A03CEF7-3810-4FD2-FFA2-205872AA011A}"/>
              </a:ext>
            </a:extLst>
          </p:cNvPr>
          <p:cNvSpPr>
            <a:spLocks noGrp="1"/>
          </p:cNvSpPr>
          <p:nvPr>
            <p:ph type="sldNum" sz="quarter" idx="10"/>
          </p:nvPr>
        </p:nvSpPr>
        <p:spPr/>
        <p:txBody>
          <a:bodyPr/>
          <a:lstStyle/>
          <a:p>
            <a:fld id="{F4CCE9EE-1C0F-4912-A297-57878968A81A}" type="slidenum">
              <a:rPr lang="en-US" smtClean="0"/>
              <a:t>33</a:t>
            </a:fld>
            <a:endParaRPr lang="en-US"/>
          </a:p>
        </p:txBody>
      </p:sp>
    </p:spTree>
    <p:extLst>
      <p:ext uri="{BB962C8B-B14F-4D97-AF65-F5344CB8AC3E}">
        <p14:creationId xmlns:p14="http://schemas.microsoft.com/office/powerpoint/2010/main" val="2375371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0CD21-9422-5D9C-81DA-6C7F94E1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CACBF-8D9D-21C8-C462-3967B6410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56B2AA-8CA8-85E4-1682-5C008D98F5F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59A6C1C-46B3-8048-9587-5337BD8F661F}"/>
              </a:ext>
            </a:extLst>
          </p:cNvPr>
          <p:cNvSpPr>
            <a:spLocks noGrp="1"/>
          </p:cNvSpPr>
          <p:nvPr>
            <p:ph type="sldNum" sz="quarter" idx="10"/>
          </p:nvPr>
        </p:nvSpPr>
        <p:spPr/>
        <p:txBody>
          <a:bodyPr/>
          <a:lstStyle/>
          <a:p>
            <a:fld id="{F4CCE9EE-1C0F-4912-A297-57878968A81A}" type="slidenum">
              <a:rPr lang="en-US" smtClean="0"/>
              <a:t>34</a:t>
            </a:fld>
            <a:endParaRPr lang="en-US"/>
          </a:p>
        </p:txBody>
      </p:sp>
    </p:spTree>
    <p:extLst>
      <p:ext uri="{BB962C8B-B14F-4D97-AF65-F5344CB8AC3E}">
        <p14:creationId xmlns:p14="http://schemas.microsoft.com/office/powerpoint/2010/main" val="36090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B2DC5-7F66-011C-9B34-29AF560F4F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59FA9-2CE5-6B98-26B0-CD51D94C5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4819D-BAB6-0CAB-D732-B8A032F92E59}"/>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C8F4E17-3D5F-DEE2-A39B-719F8EA84865}"/>
              </a:ext>
            </a:extLst>
          </p:cNvPr>
          <p:cNvSpPr>
            <a:spLocks noGrp="1"/>
          </p:cNvSpPr>
          <p:nvPr>
            <p:ph type="sldNum" sz="quarter" idx="10"/>
          </p:nvPr>
        </p:nvSpPr>
        <p:spPr/>
        <p:txBody>
          <a:bodyPr/>
          <a:lstStyle/>
          <a:p>
            <a:fld id="{F4CCE9EE-1C0F-4912-A297-57878968A81A}" type="slidenum">
              <a:rPr lang="en-US" smtClean="0"/>
              <a:t>35</a:t>
            </a:fld>
            <a:endParaRPr lang="en-US"/>
          </a:p>
        </p:txBody>
      </p:sp>
    </p:spTree>
    <p:extLst>
      <p:ext uri="{BB962C8B-B14F-4D97-AF65-F5344CB8AC3E}">
        <p14:creationId xmlns:p14="http://schemas.microsoft.com/office/powerpoint/2010/main" val="834492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00D82-664A-6D09-7430-8A82B5B5A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CFBA30-E344-1468-C920-0D6A8891D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9D26F-59BF-33CE-15B5-3D27904B87CC}"/>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1AC76B9-D4E1-7388-101E-DC0A5DD363F8}"/>
              </a:ext>
            </a:extLst>
          </p:cNvPr>
          <p:cNvSpPr>
            <a:spLocks noGrp="1"/>
          </p:cNvSpPr>
          <p:nvPr>
            <p:ph type="sldNum" sz="quarter" idx="10"/>
          </p:nvPr>
        </p:nvSpPr>
        <p:spPr/>
        <p:txBody>
          <a:bodyPr/>
          <a:lstStyle/>
          <a:p>
            <a:fld id="{F4CCE9EE-1C0F-4912-A297-57878968A81A}" type="slidenum">
              <a:rPr lang="en-US" smtClean="0"/>
              <a:t>36</a:t>
            </a:fld>
            <a:endParaRPr lang="en-US"/>
          </a:p>
        </p:txBody>
      </p:sp>
    </p:spTree>
    <p:extLst>
      <p:ext uri="{BB962C8B-B14F-4D97-AF65-F5344CB8AC3E}">
        <p14:creationId xmlns:p14="http://schemas.microsoft.com/office/powerpoint/2010/main" val="1769364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7E68-FFA7-457A-0122-44412D18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27A2F-2170-1F69-1651-3B9015178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84BDC-950B-6F3D-96F6-9037DC5377E5}"/>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B677309-B145-574B-62E7-BC9CC7023E9B}"/>
              </a:ext>
            </a:extLst>
          </p:cNvPr>
          <p:cNvSpPr>
            <a:spLocks noGrp="1"/>
          </p:cNvSpPr>
          <p:nvPr>
            <p:ph type="sldNum" sz="quarter" idx="10"/>
          </p:nvPr>
        </p:nvSpPr>
        <p:spPr/>
        <p:txBody>
          <a:bodyPr/>
          <a:lstStyle/>
          <a:p>
            <a:fld id="{F4CCE9EE-1C0F-4912-A297-57878968A81A}" type="slidenum">
              <a:rPr lang="en-US" smtClean="0"/>
              <a:t>37</a:t>
            </a:fld>
            <a:endParaRPr lang="en-US"/>
          </a:p>
        </p:txBody>
      </p:sp>
    </p:spTree>
    <p:extLst>
      <p:ext uri="{BB962C8B-B14F-4D97-AF65-F5344CB8AC3E}">
        <p14:creationId xmlns:p14="http://schemas.microsoft.com/office/powerpoint/2010/main" val="1258225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A93D3-D86E-A2ED-5404-9F9C869EC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1DF26-13A3-4C35-5064-3C4BD2398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190DA-A9D3-6D6B-AD6C-CD2DD7F34D8B}"/>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D3BF6C1-4621-54F5-FEB0-8000CF1A78A5}"/>
              </a:ext>
            </a:extLst>
          </p:cNvPr>
          <p:cNvSpPr>
            <a:spLocks noGrp="1"/>
          </p:cNvSpPr>
          <p:nvPr>
            <p:ph type="sldNum" sz="quarter" idx="10"/>
          </p:nvPr>
        </p:nvSpPr>
        <p:spPr/>
        <p:txBody>
          <a:bodyPr/>
          <a:lstStyle/>
          <a:p>
            <a:fld id="{F4CCE9EE-1C0F-4912-A297-57878968A81A}" type="slidenum">
              <a:rPr lang="en-US" smtClean="0"/>
              <a:t>38</a:t>
            </a:fld>
            <a:endParaRPr lang="en-US"/>
          </a:p>
        </p:txBody>
      </p:sp>
    </p:spTree>
    <p:extLst>
      <p:ext uri="{BB962C8B-B14F-4D97-AF65-F5344CB8AC3E}">
        <p14:creationId xmlns:p14="http://schemas.microsoft.com/office/powerpoint/2010/main" val="349795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F3A09-4F2D-88A8-4EF2-B8922C23B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31E04-C5C0-892F-ED7E-0B005DB7E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65E3F-413D-20B0-B784-430C11997E7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127AEEF-D6EB-0166-4024-821311826C5D}"/>
              </a:ext>
            </a:extLst>
          </p:cNvPr>
          <p:cNvSpPr>
            <a:spLocks noGrp="1"/>
          </p:cNvSpPr>
          <p:nvPr>
            <p:ph type="sldNum" sz="quarter" idx="10"/>
          </p:nvPr>
        </p:nvSpPr>
        <p:spPr/>
        <p:txBody>
          <a:bodyPr/>
          <a:lstStyle/>
          <a:p>
            <a:fld id="{F4CCE9EE-1C0F-4912-A297-57878968A81A}" type="slidenum">
              <a:rPr lang="en-US" smtClean="0"/>
              <a:t>39</a:t>
            </a:fld>
            <a:endParaRPr lang="en-US"/>
          </a:p>
        </p:txBody>
      </p:sp>
    </p:spTree>
    <p:extLst>
      <p:ext uri="{BB962C8B-B14F-4D97-AF65-F5344CB8AC3E}">
        <p14:creationId xmlns:p14="http://schemas.microsoft.com/office/powerpoint/2010/main" val="1541272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F4B60-000A-174B-251A-D75A401D6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5E8E7-5DA9-60A9-B6C8-127B1E425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46DFC1-FFD9-D061-9AC2-384AB91ED2E6}"/>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50D6EDF-0424-69B3-440E-135BD3CD7E86}"/>
              </a:ext>
            </a:extLst>
          </p:cNvPr>
          <p:cNvSpPr>
            <a:spLocks noGrp="1"/>
          </p:cNvSpPr>
          <p:nvPr>
            <p:ph type="sldNum" sz="quarter" idx="10"/>
          </p:nvPr>
        </p:nvSpPr>
        <p:spPr/>
        <p:txBody>
          <a:bodyPr/>
          <a:lstStyle/>
          <a:p>
            <a:fld id="{F4CCE9EE-1C0F-4912-A297-57878968A81A}" type="slidenum">
              <a:rPr lang="en-US" smtClean="0"/>
              <a:t>40</a:t>
            </a:fld>
            <a:endParaRPr lang="en-US"/>
          </a:p>
        </p:txBody>
      </p:sp>
    </p:spTree>
    <p:extLst>
      <p:ext uri="{BB962C8B-B14F-4D97-AF65-F5344CB8AC3E}">
        <p14:creationId xmlns:p14="http://schemas.microsoft.com/office/powerpoint/2010/main" val="228229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33C8F-2966-FCEC-ADC1-888D63E3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D2E6F-D91E-E409-F9AE-480820CB0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E8A23-1F9E-C663-3178-DFDEBD205F76}"/>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132C446-DC3C-CFD9-F1EC-649F6ADA1C0C}"/>
              </a:ext>
            </a:extLst>
          </p:cNvPr>
          <p:cNvSpPr>
            <a:spLocks noGrp="1"/>
          </p:cNvSpPr>
          <p:nvPr>
            <p:ph type="sldNum" sz="quarter" idx="10"/>
          </p:nvPr>
        </p:nvSpPr>
        <p:spPr/>
        <p:txBody>
          <a:bodyPr/>
          <a:lstStyle/>
          <a:p>
            <a:fld id="{F4CCE9EE-1C0F-4912-A297-57878968A81A}" type="slidenum">
              <a:rPr lang="en-US" smtClean="0"/>
              <a:t>5</a:t>
            </a:fld>
            <a:endParaRPr lang="en-US"/>
          </a:p>
        </p:txBody>
      </p:sp>
    </p:spTree>
    <p:extLst>
      <p:ext uri="{BB962C8B-B14F-4D97-AF65-F5344CB8AC3E}">
        <p14:creationId xmlns:p14="http://schemas.microsoft.com/office/powerpoint/2010/main" val="2088537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0AB4C-563C-BCB4-30FD-E9F5DEE4E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139AA-D69C-6B68-42F6-CA3ECDF38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26D7F-4615-B70E-0FE4-37998118AFB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61AA716-C705-B38A-380B-E436E267EC79}"/>
              </a:ext>
            </a:extLst>
          </p:cNvPr>
          <p:cNvSpPr>
            <a:spLocks noGrp="1"/>
          </p:cNvSpPr>
          <p:nvPr>
            <p:ph type="sldNum" sz="quarter" idx="10"/>
          </p:nvPr>
        </p:nvSpPr>
        <p:spPr/>
        <p:txBody>
          <a:bodyPr/>
          <a:lstStyle/>
          <a:p>
            <a:fld id="{F4CCE9EE-1C0F-4912-A297-57878968A81A}" type="slidenum">
              <a:rPr lang="en-US" smtClean="0"/>
              <a:t>41</a:t>
            </a:fld>
            <a:endParaRPr lang="en-US"/>
          </a:p>
        </p:txBody>
      </p:sp>
    </p:spTree>
    <p:extLst>
      <p:ext uri="{BB962C8B-B14F-4D97-AF65-F5344CB8AC3E}">
        <p14:creationId xmlns:p14="http://schemas.microsoft.com/office/powerpoint/2010/main" val="34737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545BE-CE26-D9B8-183D-92818E261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35664-889F-8470-26F1-E6D69544D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FDCD5-1A72-EA59-077E-EEEB5C4EFAB0}"/>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B6C6AD9-465A-C12C-E66F-45625D47055A}"/>
              </a:ext>
            </a:extLst>
          </p:cNvPr>
          <p:cNvSpPr>
            <a:spLocks noGrp="1"/>
          </p:cNvSpPr>
          <p:nvPr>
            <p:ph type="sldNum" sz="quarter" idx="10"/>
          </p:nvPr>
        </p:nvSpPr>
        <p:spPr/>
        <p:txBody>
          <a:bodyPr/>
          <a:lstStyle/>
          <a:p>
            <a:fld id="{F4CCE9EE-1C0F-4912-A297-57878968A81A}" type="slidenum">
              <a:rPr lang="en-US" smtClean="0"/>
              <a:t>42</a:t>
            </a:fld>
            <a:endParaRPr lang="en-US"/>
          </a:p>
        </p:txBody>
      </p:sp>
    </p:spTree>
    <p:extLst>
      <p:ext uri="{BB962C8B-B14F-4D97-AF65-F5344CB8AC3E}">
        <p14:creationId xmlns:p14="http://schemas.microsoft.com/office/powerpoint/2010/main" val="3921626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5CD86-1BA4-38C8-72DB-74E9D7C90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4C03A-A7DD-529B-1700-03B8B07FF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36098-0588-BB1C-282C-C25A872EF278}"/>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4F12F04-4966-34F5-2566-E0F9A6EF8A28}"/>
              </a:ext>
            </a:extLst>
          </p:cNvPr>
          <p:cNvSpPr>
            <a:spLocks noGrp="1"/>
          </p:cNvSpPr>
          <p:nvPr>
            <p:ph type="sldNum" sz="quarter" idx="10"/>
          </p:nvPr>
        </p:nvSpPr>
        <p:spPr/>
        <p:txBody>
          <a:bodyPr/>
          <a:lstStyle/>
          <a:p>
            <a:fld id="{F4CCE9EE-1C0F-4912-A297-57878968A81A}" type="slidenum">
              <a:rPr lang="en-US" smtClean="0"/>
              <a:t>43</a:t>
            </a:fld>
            <a:endParaRPr lang="en-US"/>
          </a:p>
        </p:txBody>
      </p:sp>
    </p:spTree>
    <p:extLst>
      <p:ext uri="{BB962C8B-B14F-4D97-AF65-F5344CB8AC3E}">
        <p14:creationId xmlns:p14="http://schemas.microsoft.com/office/powerpoint/2010/main" val="3065459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B2BF3-1365-587E-7E90-853334B4A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3E075-D94D-E56B-D4A0-D5EC0B12E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DD805-AEC0-3BB9-9069-1AB02641E5FB}"/>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C0290CF-4B10-FCA0-DA13-CE2E3B71384D}"/>
              </a:ext>
            </a:extLst>
          </p:cNvPr>
          <p:cNvSpPr>
            <a:spLocks noGrp="1"/>
          </p:cNvSpPr>
          <p:nvPr>
            <p:ph type="sldNum" sz="quarter" idx="10"/>
          </p:nvPr>
        </p:nvSpPr>
        <p:spPr/>
        <p:txBody>
          <a:bodyPr/>
          <a:lstStyle/>
          <a:p>
            <a:fld id="{F4CCE9EE-1C0F-4912-A297-57878968A81A}" type="slidenum">
              <a:rPr lang="en-US" smtClean="0"/>
              <a:t>44</a:t>
            </a:fld>
            <a:endParaRPr lang="en-US"/>
          </a:p>
        </p:txBody>
      </p:sp>
    </p:spTree>
    <p:extLst>
      <p:ext uri="{BB962C8B-B14F-4D97-AF65-F5344CB8AC3E}">
        <p14:creationId xmlns:p14="http://schemas.microsoft.com/office/powerpoint/2010/main" val="511999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466EC-77D4-624C-7882-CAE063972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AED8C-1BD1-C972-AF46-15F2AFAB3E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8858C-19B1-93B6-6645-789A222680AC}"/>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0FF40B-3FCC-DB6B-74C8-05AC73242E43}"/>
              </a:ext>
            </a:extLst>
          </p:cNvPr>
          <p:cNvSpPr>
            <a:spLocks noGrp="1"/>
          </p:cNvSpPr>
          <p:nvPr>
            <p:ph type="sldNum" sz="quarter" idx="10"/>
          </p:nvPr>
        </p:nvSpPr>
        <p:spPr/>
        <p:txBody>
          <a:bodyPr/>
          <a:lstStyle/>
          <a:p>
            <a:fld id="{F4CCE9EE-1C0F-4912-A297-57878968A81A}" type="slidenum">
              <a:rPr lang="en-US" smtClean="0"/>
              <a:t>45</a:t>
            </a:fld>
            <a:endParaRPr lang="en-US"/>
          </a:p>
        </p:txBody>
      </p:sp>
    </p:spTree>
    <p:extLst>
      <p:ext uri="{BB962C8B-B14F-4D97-AF65-F5344CB8AC3E}">
        <p14:creationId xmlns:p14="http://schemas.microsoft.com/office/powerpoint/2010/main" val="3987599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840A2-80C7-34A3-D330-CC6EEC97A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5A8E4-0501-8053-6CF8-165E3C2AC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E9C95-5661-584C-6DF0-5D1FF295E21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7180297-55F6-8435-CBB1-0B4C6FF3C992}"/>
              </a:ext>
            </a:extLst>
          </p:cNvPr>
          <p:cNvSpPr>
            <a:spLocks noGrp="1"/>
          </p:cNvSpPr>
          <p:nvPr>
            <p:ph type="sldNum" sz="quarter" idx="10"/>
          </p:nvPr>
        </p:nvSpPr>
        <p:spPr/>
        <p:txBody>
          <a:bodyPr/>
          <a:lstStyle/>
          <a:p>
            <a:fld id="{F4CCE9EE-1C0F-4912-A297-57878968A81A}" type="slidenum">
              <a:rPr lang="en-US" smtClean="0"/>
              <a:t>46</a:t>
            </a:fld>
            <a:endParaRPr lang="en-US"/>
          </a:p>
        </p:txBody>
      </p:sp>
    </p:spTree>
    <p:extLst>
      <p:ext uri="{BB962C8B-B14F-4D97-AF65-F5344CB8AC3E}">
        <p14:creationId xmlns:p14="http://schemas.microsoft.com/office/powerpoint/2010/main" val="275788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06BCB-8659-8C3C-B990-71D0CC580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26EA7-3437-B079-C8A4-1708C4B99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92783-85C0-D4EE-4533-D9BA243BE075}"/>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F444821-1522-9970-C952-C000924C9326}"/>
              </a:ext>
            </a:extLst>
          </p:cNvPr>
          <p:cNvSpPr>
            <a:spLocks noGrp="1"/>
          </p:cNvSpPr>
          <p:nvPr>
            <p:ph type="sldNum" sz="quarter" idx="10"/>
          </p:nvPr>
        </p:nvSpPr>
        <p:spPr/>
        <p:txBody>
          <a:bodyPr/>
          <a:lstStyle/>
          <a:p>
            <a:fld id="{F4CCE9EE-1C0F-4912-A297-57878968A81A}" type="slidenum">
              <a:rPr lang="en-US" smtClean="0"/>
              <a:t>47</a:t>
            </a:fld>
            <a:endParaRPr lang="en-US"/>
          </a:p>
        </p:txBody>
      </p:sp>
    </p:spTree>
    <p:extLst>
      <p:ext uri="{BB962C8B-B14F-4D97-AF65-F5344CB8AC3E}">
        <p14:creationId xmlns:p14="http://schemas.microsoft.com/office/powerpoint/2010/main" val="2544286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4AEC1-4554-C3FE-8991-FA414784E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EAEAB-2A36-C282-160A-1B61E9E5A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90364-4B21-2428-1CDE-B17C4043D49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30010F4-836D-574D-5C81-2C46CDC5F8C6}"/>
              </a:ext>
            </a:extLst>
          </p:cNvPr>
          <p:cNvSpPr>
            <a:spLocks noGrp="1"/>
          </p:cNvSpPr>
          <p:nvPr>
            <p:ph type="sldNum" sz="quarter" idx="10"/>
          </p:nvPr>
        </p:nvSpPr>
        <p:spPr/>
        <p:txBody>
          <a:bodyPr/>
          <a:lstStyle/>
          <a:p>
            <a:fld id="{F4CCE9EE-1C0F-4912-A297-57878968A81A}" type="slidenum">
              <a:rPr lang="en-US" smtClean="0"/>
              <a:t>48</a:t>
            </a:fld>
            <a:endParaRPr lang="en-US"/>
          </a:p>
        </p:txBody>
      </p:sp>
    </p:spTree>
    <p:extLst>
      <p:ext uri="{BB962C8B-B14F-4D97-AF65-F5344CB8AC3E}">
        <p14:creationId xmlns:p14="http://schemas.microsoft.com/office/powerpoint/2010/main" val="1777243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9028A-B0D4-CC1B-763D-30E9A6D41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BCD43-59AB-894E-71D1-920E2CE12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8820A-FB9A-4C8C-DC54-34FD1A1ADF97}"/>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4DFE065-90FF-1005-3382-3D8F697C60BE}"/>
              </a:ext>
            </a:extLst>
          </p:cNvPr>
          <p:cNvSpPr>
            <a:spLocks noGrp="1"/>
          </p:cNvSpPr>
          <p:nvPr>
            <p:ph type="sldNum" sz="quarter" idx="10"/>
          </p:nvPr>
        </p:nvSpPr>
        <p:spPr/>
        <p:txBody>
          <a:bodyPr/>
          <a:lstStyle/>
          <a:p>
            <a:fld id="{F4CCE9EE-1C0F-4912-A297-57878968A81A}" type="slidenum">
              <a:rPr lang="en-US" smtClean="0"/>
              <a:t>49</a:t>
            </a:fld>
            <a:endParaRPr lang="en-US"/>
          </a:p>
        </p:txBody>
      </p:sp>
    </p:spTree>
    <p:extLst>
      <p:ext uri="{BB962C8B-B14F-4D97-AF65-F5344CB8AC3E}">
        <p14:creationId xmlns:p14="http://schemas.microsoft.com/office/powerpoint/2010/main" val="42180488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D130B-08A2-96C4-1BED-D19D9D0F0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12A6A4-0406-F0CD-8858-B06ADA10B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A1ACC-7116-F90A-2B28-8EB0A388CC0B}"/>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9516372-52F3-E13A-1AE7-3C50041F391F}"/>
              </a:ext>
            </a:extLst>
          </p:cNvPr>
          <p:cNvSpPr>
            <a:spLocks noGrp="1"/>
          </p:cNvSpPr>
          <p:nvPr>
            <p:ph type="sldNum" sz="quarter" idx="10"/>
          </p:nvPr>
        </p:nvSpPr>
        <p:spPr/>
        <p:txBody>
          <a:bodyPr/>
          <a:lstStyle/>
          <a:p>
            <a:fld id="{F4CCE9EE-1C0F-4912-A297-57878968A81A}" type="slidenum">
              <a:rPr lang="en-US" smtClean="0"/>
              <a:t>50</a:t>
            </a:fld>
            <a:endParaRPr lang="en-US"/>
          </a:p>
        </p:txBody>
      </p:sp>
    </p:spTree>
    <p:extLst>
      <p:ext uri="{BB962C8B-B14F-4D97-AF65-F5344CB8AC3E}">
        <p14:creationId xmlns:p14="http://schemas.microsoft.com/office/powerpoint/2010/main" val="1067017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8E10-2453-ECF8-FD5C-E3F4E5792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F2AEC-9D74-7A3E-948A-DFE66768E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DABE9-C8EE-BF4E-1F12-DAC10B1FEEB0}"/>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924A1B8-59BE-7EAD-377F-7EAC75A72505}"/>
              </a:ext>
            </a:extLst>
          </p:cNvPr>
          <p:cNvSpPr>
            <a:spLocks noGrp="1"/>
          </p:cNvSpPr>
          <p:nvPr>
            <p:ph type="sldNum" sz="quarter" idx="10"/>
          </p:nvPr>
        </p:nvSpPr>
        <p:spPr/>
        <p:txBody>
          <a:bodyPr/>
          <a:lstStyle/>
          <a:p>
            <a:fld id="{F4CCE9EE-1C0F-4912-A297-57878968A81A}" type="slidenum">
              <a:rPr lang="en-US" smtClean="0"/>
              <a:t>6</a:t>
            </a:fld>
            <a:endParaRPr lang="en-US"/>
          </a:p>
        </p:txBody>
      </p:sp>
    </p:spTree>
    <p:extLst>
      <p:ext uri="{BB962C8B-B14F-4D97-AF65-F5344CB8AC3E}">
        <p14:creationId xmlns:p14="http://schemas.microsoft.com/office/powerpoint/2010/main" val="3870808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C4C7E-79EE-F863-A5CE-D6414F251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5E6BF-84E9-14C0-A448-80DDC4345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66F7CC-C054-C58F-B931-6CB952524184}"/>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6F29DF2-EBB1-A136-32C6-B05ED7824DA4}"/>
              </a:ext>
            </a:extLst>
          </p:cNvPr>
          <p:cNvSpPr>
            <a:spLocks noGrp="1"/>
          </p:cNvSpPr>
          <p:nvPr>
            <p:ph type="sldNum" sz="quarter" idx="10"/>
          </p:nvPr>
        </p:nvSpPr>
        <p:spPr/>
        <p:txBody>
          <a:bodyPr/>
          <a:lstStyle/>
          <a:p>
            <a:fld id="{F4CCE9EE-1C0F-4912-A297-57878968A81A}" type="slidenum">
              <a:rPr lang="en-US" smtClean="0"/>
              <a:t>51</a:t>
            </a:fld>
            <a:endParaRPr lang="en-US"/>
          </a:p>
        </p:txBody>
      </p:sp>
    </p:spTree>
    <p:extLst>
      <p:ext uri="{BB962C8B-B14F-4D97-AF65-F5344CB8AC3E}">
        <p14:creationId xmlns:p14="http://schemas.microsoft.com/office/powerpoint/2010/main" val="271269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315-05C5-2188-0E67-B34035FE2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775CB-93BA-2F63-0B63-CA085B45CE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90107-3378-80A7-7147-0CE2B5AA813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1D924AD-0FCA-247F-69CC-BCE49C22AC2C}"/>
              </a:ext>
            </a:extLst>
          </p:cNvPr>
          <p:cNvSpPr>
            <a:spLocks noGrp="1"/>
          </p:cNvSpPr>
          <p:nvPr>
            <p:ph type="sldNum" sz="quarter" idx="10"/>
          </p:nvPr>
        </p:nvSpPr>
        <p:spPr/>
        <p:txBody>
          <a:bodyPr/>
          <a:lstStyle/>
          <a:p>
            <a:fld id="{F4CCE9EE-1C0F-4912-A297-57878968A81A}" type="slidenum">
              <a:rPr lang="en-US" smtClean="0"/>
              <a:t>52</a:t>
            </a:fld>
            <a:endParaRPr lang="en-US"/>
          </a:p>
        </p:txBody>
      </p:sp>
    </p:spTree>
    <p:extLst>
      <p:ext uri="{BB962C8B-B14F-4D97-AF65-F5344CB8AC3E}">
        <p14:creationId xmlns:p14="http://schemas.microsoft.com/office/powerpoint/2010/main" val="3440189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93F89-10D3-D62C-3583-8FC0613C3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FB546-305D-BD19-22CA-B062A0104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7A8BE-4248-CCE9-3806-5407A7236BEC}"/>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064D75E-0C8F-2F7B-BDF1-8A7E70B3306B}"/>
              </a:ext>
            </a:extLst>
          </p:cNvPr>
          <p:cNvSpPr>
            <a:spLocks noGrp="1"/>
          </p:cNvSpPr>
          <p:nvPr>
            <p:ph type="sldNum" sz="quarter" idx="10"/>
          </p:nvPr>
        </p:nvSpPr>
        <p:spPr/>
        <p:txBody>
          <a:bodyPr/>
          <a:lstStyle/>
          <a:p>
            <a:fld id="{F4CCE9EE-1C0F-4912-A297-57878968A81A}" type="slidenum">
              <a:rPr lang="en-US" smtClean="0"/>
              <a:t>53</a:t>
            </a:fld>
            <a:endParaRPr lang="en-US"/>
          </a:p>
        </p:txBody>
      </p:sp>
    </p:spTree>
    <p:extLst>
      <p:ext uri="{BB962C8B-B14F-4D97-AF65-F5344CB8AC3E}">
        <p14:creationId xmlns:p14="http://schemas.microsoft.com/office/powerpoint/2010/main" val="248803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3A96-41BF-8572-49D7-452227FB5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E0DBB-25A1-4F7C-21BD-F5E0FF71D6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8EFF1D-FFAE-5E1F-A87C-CC11EB19DED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79A32D9-4359-9F6B-4497-2BF4E6943E0D}"/>
              </a:ext>
            </a:extLst>
          </p:cNvPr>
          <p:cNvSpPr>
            <a:spLocks noGrp="1"/>
          </p:cNvSpPr>
          <p:nvPr>
            <p:ph type="sldNum" sz="quarter" idx="10"/>
          </p:nvPr>
        </p:nvSpPr>
        <p:spPr/>
        <p:txBody>
          <a:bodyPr/>
          <a:lstStyle/>
          <a:p>
            <a:fld id="{F4CCE9EE-1C0F-4912-A297-57878968A81A}" type="slidenum">
              <a:rPr lang="en-US" smtClean="0"/>
              <a:t>54</a:t>
            </a:fld>
            <a:endParaRPr lang="en-US"/>
          </a:p>
        </p:txBody>
      </p:sp>
    </p:spTree>
    <p:extLst>
      <p:ext uri="{BB962C8B-B14F-4D97-AF65-F5344CB8AC3E}">
        <p14:creationId xmlns:p14="http://schemas.microsoft.com/office/powerpoint/2010/main" val="3060634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86A33-2B03-C1B5-C30A-8A78F994B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1CF97-8B4E-69C4-D026-43B6F180B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62F0-0A62-E6EC-9AC6-8E2DD289F38A}"/>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5DC17F7-C18F-B8BE-E25E-1E8A8AE3DB94}"/>
              </a:ext>
            </a:extLst>
          </p:cNvPr>
          <p:cNvSpPr>
            <a:spLocks noGrp="1"/>
          </p:cNvSpPr>
          <p:nvPr>
            <p:ph type="sldNum" sz="quarter" idx="10"/>
          </p:nvPr>
        </p:nvSpPr>
        <p:spPr/>
        <p:txBody>
          <a:bodyPr/>
          <a:lstStyle/>
          <a:p>
            <a:fld id="{F4CCE9EE-1C0F-4912-A297-57878968A81A}" type="slidenum">
              <a:rPr lang="en-US" smtClean="0"/>
              <a:t>55</a:t>
            </a:fld>
            <a:endParaRPr lang="en-US"/>
          </a:p>
        </p:txBody>
      </p:sp>
    </p:spTree>
    <p:extLst>
      <p:ext uri="{BB962C8B-B14F-4D97-AF65-F5344CB8AC3E}">
        <p14:creationId xmlns:p14="http://schemas.microsoft.com/office/powerpoint/2010/main" val="25181185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4196A-C824-A6E0-6006-CD183AB1FA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06E07-D20C-F75A-D49F-C1A4FBACB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74FF5D-7956-0B7A-B92B-A09CE487E5BF}"/>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6752474-0789-8DA8-512A-7F47A9FB9554}"/>
              </a:ext>
            </a:extLst>
          </p:cNvPr>
          <p:cNvSpPr>
            <a:spLocks noGrp="1"/>
          </p:cNvSpPr>
          <p:nvPr>
            <p:ph type="sldNum" sz="quarter" idx="10"/>
          </p:nvPr>
        </p:nvSpPr>
        <p:spPr/>
        <p:txBody>
          <a:bodyPr/>
          <a:lstStyle/>
          <a:p>
            <a:fld id="{F4CCE9EE-1C0F-4912-A297-57878968A81A}" type="slidenum">
              <a:rPr lang="en-US" smtClean="0"/>
              <a:t>56</a:t>
            </a:fld>
            <a:endParaRPr lang="en-US"/>
          </a:p>
        </p:txBody>
      </p:sp>
    </p:spTree>
    <p:extLst>
      <p:ext uri="{BB962C8B-B14F-4D97-AF65-F5344CB8AC3E}">
        <p14:creationId xmlns:p14="http://schemas.microsoft.com/office/powerpoint/2010/main" val="964569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C623-C5C2-D99B-5F2B-4DABAA77C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53C24-FF4D-6EFC-B124-09FC56FDB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1E73B-7243-30B6-62C0-47FEAE686EAD}"/>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15900D8-596A-B42A-8392-054DAEF089C3}"/>
              </a:ext>
            </a:extLst>
          </p:cNvPr>
          <p:cNvSpPr>
            <a:spLocks noGrp="1"/>
          </p:cNvSpPr>
          <p:nvPr>
            <p:ph type="sldNum" sz="quarter" idx="10"/>
          </p:nvPr>
        </p:nvSpPr>
        <p:spPr/>
        <p:txBody>
          <a:bodyPr/>
          <a:lstStyle/>
          <a:p>
            <a:fld id="{F4CCE9EE-1C0F-4912-A297-57878968A81A}" type="slidenum">
              <a:rPr lang="en-US" smtClean="0"/>
              <a:t>57</a:t>
            </a:fld>
            <a:endParaRPr lang="en-US"/>
          </a:p>
        </p:txBody>
      </p:sp>
    </p:spTree>
    <p:extLst>
      <p:ext uri="{BB962C8B-B14F-4D97-AF65-F5344CB8AC3E}">
        <p14:creationId xmlns:p14="http://schemas.microsoft.com/office/powerpoint/2010/main" val="3778644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63BAB-E5A9-EB9A-6310-D8ADD774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FB68F-C0FA-A526-91C1-95829D822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164EE-20ED-ED43-7A78-125A33278BF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1D246C3-588F-F858-AA2D-830CDE6C7F49}"/>
              </a:ext>
            </a:extLst>
          </p:cNvPr>
          <p:cNvSpPr>
            <a:spLocks noGrp="1"/>
          </p:cNvSpPr>
          <p:nvPr>
            <p:ph type="sldNum" sz="quarter" idx="10"/>
          </p:nvPr>
        </p:nvSpPr>
        <p:spPr/>
        <p:txBody>
          <a:bodyPr/>
          <a:lstStyle/>
          <a:p>
            <a:fld id="{F4CCE9EE-1C0F-4912-A297-57878968A81A}" type="slidenum">
              <a:rPr lang="en-US" smtClean="0"/>
              <a:t>58</a:t>
            </a:fld>
            <a:endParaRPr lang="en-US"/>
          </a:p>
        </p:txBody>
      </p:sp>
    </p:spTree>
    <p:extLst>
      <p:ext uri="{BB962C8B-B14F-4D97-AF65-F5344CB8AC3E}">
        <p14:creationId xmlns:p14="http://schemas.microsoft.com/office/powerpoint/2010/main" val="3277728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7A44B-C334-C038-D8FF-A7EF56DC6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0557-EBB5-16A7-EF83-A2EFAED95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FCAC99-F8B6-12BB-41E1-A2D54CB0C0E6}"/>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05711D3-6E2D-2071-2C5C-6F44CA63A73A}"/>
              </a:ext>
            </a:extLst>
          </p:cNvPr>
          <p:cNvSpPr>
            <a:spLocks noGrp="1"/>
          </p:cNvSpPr>
          <p:nvPr>
            <p:ph type="sldNum" sz="quarter" idx="10"/>
          </p:nvPr>
        </p:nvSpPr>
        <p:spPr/>
        <p:txBody>
          <a:bodyPr/>
          <a:lstStyle/>
          <a:p>
            <a:fld id="{F4CCE9EE-1C0F-4912-A297-57878968A81A}" type="slidenum">
              <a:rPr lang="en-US" smtClean="0"/>
              <a:t>59</a:t>
            </a:fld>
            <a:endParaRPr lang="en-US"/>
          </a:p>
        </p:txBody>
      </p:sp>
    </p:spTree>
    <p:extLst>
      <p:ext uri="{BB962C8B-B14F-4D97-AF65-F5344CB8AC3E}">
        <p14:creationId xmlns:p14="http://schemas.microsoft.com/office/powerpoint/2010/main" val="3186141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D1A02-7762-7532-0E94-CE5F607A1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0CAA1-B292-2259-49AD-69C39105A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D0448-DC7A-F4F7-664C-52E464414AE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1A0BA76-25F8-06F6-78C2-9B2B89F6D6C4}"/>
              </a:ext>
            </a:extLst>
          </p:cNvPr>
          <p:cNvSpPr>
            <a:spLocks noGrp="1"/>
          </p:cNvSpPr>
          <p:nvPr>
            <p:ph type="sldNum" sz="quarter" idx="10"/>
          </p:nvPr>
        </p:nvSpPr>
        <p:spPr/>
        <p:txBody>
          <a:bodyPr/>
          <a:lstStyle/>
          <a:p>
            <a:fld id="{F4CCE9EE-1C0F-4912-A297-57878968A81A}" type="slidenum">
              <a:rPr lang="en-US" smtClean="0"/>
              <a:t>60</a:t>
            </a:fld>
            <a:endParaRPr lang="en-US"/>
          </a:p>
        </p:txBody>
      </p:sp>
    </p:spTree>
    <p:extLst>
      <p:ext uri="{BB962C8B-B14F-4D97-AF65-F5344CB8AC3E}">
        <p14:creationId xmlns:p14="http://schemas.microsoft.com/office/powerpoint/2010/main" val="180925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64B47-289A-78E7-9E38-15301664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3F1FD-F9A7-1E0B-AB99-A67843943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5EAB-CBF5-2287-F9DD-52CC31E3719F}"/>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8BC2C42-FAB6-9229-CCCF-AA363D8A429B}"/>
              </a:ext>
            </a:extLst>
          </p:cNvPr>
          <p:cNvSpPr>
            <a:spLocks noGrp="1"/>
          </p:cNvSpPr>
          <p:nvPr>
            <p:ph type="sldNum" sz="quarter" idx="10"/>
          </p:nvPr>
        </p:nvSpPr>
        <p:spPr/>
        <p:txBody>
          <a:bodyPr/>
          <a:lstStyle/>
          <a:p>
            <a:fld id="{F4CCE9EE-1C0F-4912-A297-57878968A81A}" type="slidenum">
              <a:rPr lang="en-US" smtClean="0"/>
              <a:t>7</a:t>
            </a:fld>
            <a:endParaRPr lang="en-US"/>
          </a:p>
        </p:txBody>
      </p:sp>
    </p:spTree>
    <p:extLst>
      <p:ext uri="{BB962C8B-B14F-4D97-AF65-F5344CB8AC3E}">
        <p14:creationId xmlns:p14="http://schemas.microsoft.com/office/powerpoint/2010/main" val="3763595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6E141-CBF3-AF81-46CA-D42186B5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034E5-FDB8-7FA7-E9AA-40DD17AB3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EA758-934B-F0EF-5791-FE36EE6454D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63E583F-D898-786C-E8C9-06A4D56DB76E}"/>
              </a:ext>
            </a:extLst>
          </p:cNvPr>
          <p:cNvSpPr>
            <a:spLocks noGrp="1"/>
          </p:cNvSpPr>
          <p:nvPr>
            <p:ph type="sldNum" sz="quarter" idx="10"/>
          </p:nvPr>
        </p:nvSpPr>
        <p:spPr/>
        <p:txBody>
          <a:bodyPr/>
          <a:lstStyle/>
          <a:p>
            <a:fld id="{F4CCE9EE-1C0F-4912-A297-57878968A81A}" type="slidenum">
              <a:rPr lang="en-US" smtClean="0"/>
              <a:t>61</a:t>
            </a:fld>
            <a:endParaRPr lang="en-US"/>
          </a:p>
        </p:txBody>
      </p:sp>
    </p:spTree>
    <p:extLst>
      <p:ext uri="{BB962C8B-B14F-4D97-AF65-F5344CB8AC3E}">
        <p14:creationId xmlns:p14="http://schemas.microsoft.com/office/powerpoint/2010/main" val="4114945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0F875-B007-EE15-EF85-535DCBAC3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38C9A-EAE0-0308-DA8F-334466E78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2D3D9-4383-918A-7C11-7C4158074769}"/>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550D5DD-0678-EB63-91F6-4E5344D9A4E5}"/>
              </a:ext>
            </a:extLst>
          </p:cNvPr>
          <p:cNvSpPr>
            <a:spLocks noGrp="1"/>
          </p:cNvSpPr>
          <p:nvPr>
            <p:ph type="sldNum" sz="quarter" idx="10"/>
          </p:nvPr>
        </p:nvSpPr>
        <p:spPr/>
        <p:txBody>
          <a:bodyPr/>
          <a:lstStyle/>
          <a:p>
            <a:fld id="{F4CCE9EE-1C0F-4912-A297-57878968A81A}" type="slidenum">
              <a:rPr lang="en-US" smtClean="0"/>
              <a:t>62</a:t>
            </a:fld>
            <a:endParaRPr lang="en-US"/>
          </a:p>
        </p:txBody>
      </p:sp>
    </p:spTree>
    <p:extLst>
      <p:ext uri="{BB962C8B-B14F-4D97-AF65-F5344CB8AC3E}">
        <p14:creationId xmlns:p14="http://schemas.microsoft.com/office/powerpoint/2010/main" val="1429517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BBC2-0B71-F0C2-0F64-6B68A9E80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BD769-4F6E-EB42-AA75-C50361503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3E7F2-5F89-4696-1F25-340D70BEE4FB}"/>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F70C16-FABB-C27F-C3CE-D068CC4DAE23}"/>
              </a:ext>
            </a:extLst>
          </p:cNvPr>
          <p:cNvSpPr>
            <a:spLocks noGrp="1"/>
          </p:cNvSpPr>
          <p:nvPr>
            <p:ph type="sldNum" sz="quarter" idx="10"/>
          </p:nvPr>
        </p:nvSpPr>
        <p:spPr/>
        <p:txBody>
          <a:bodyPr/>
          <a:lstStyle/>
          <a:p>
            <a:fld id="{F4CCE9EE-1C0F-4912-A297-57878968A81A}" type="slidenum">
              <a:rPr lang="en-US" smtClean="0"/>
              <a:t>63</a:t>
            </a:fld>
            <a:endParaRPr lang="en-US"/>
          </a:p>
        </p:txBody>
      </p:sp>
    </p:spTree>
    <p:extLst>
      <p:ext uri="{BB962C8B-B14F-4D97-AF65-F5344CB8AC3E}">
        <p14:creationId xmlns:p14="http://schemas.microsoft.com/office/powerpoint/2010/main" val="22088621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8C93D-C715-7488-FDDE-442AEBF8E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1409B-5862-F5DA-06EC-48C5AB3DE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75FB4-577B-36C9-740A-DB028BFF7C03}"/>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821EFC7-E68F-B09D-5225-B72B2661E200}"/>
              </a:ext>
            </a:extLst>
          </p:cNvPr>
          <p:cNvSpPr>
            <a:spLocks noGrp="1"/>
          </p:cNvSpPr>
          <p:nvPr>
            <p:ph type="sldNum" sz="quarter" idx="10"/>
          </p:nvPr>
        </p:nvSpPr>
        <p:spPr/>
        <p:txBody>
          <a:bodyPr/>
          <a:lstStyle/>
          <a:p>
            <a:fld id="{F4CCE9EE-1C0F-4912-A297-57878968A81A}" type="slidenum">
              <a:rPr lang="en-US" smtClean="0"/>
              <a:t>64</a:t>
            </a:fld>
            <a:endParaRPr lang="en-US"/>
          </a:p>
        </p:txBody>
      </p:sp>
    </p:spTree>
    <p:extLst>
      <p:ext uri="{BB962C8B-B14F-4D97-AF65-F5344CB8AC3E}">
        <p14:creationId xmlns:p14="http://schemas.microsoft.com/office/powerpoint/2010/main" val="2414890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EF946-9129-8DEF-9D69-4621A74A3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3FD2-D25E-65EE-9DBB-DA5712CCE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CD18C-9372-AFFA-8EA3-8B44EAA3BD36}"/>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D34A513-3E3E-05FB-A53A-315F4A6CB66A}"/>
              </a:ext>
            </a:extLst>
          </p:cNvPr>
          <p:cNvSpPr>
            <a:spLocks noGrp="1"/>
          </p:cNvSpPr>
          <p:nvPr>
            <p:ph type="sldNum" sz="quarter" idx="10"/>
          </p:nvPr>
        </p:nvSpPr>
        <p:spPr/>
        <p:txBody>
          <a:bodyPr/>
          <a:lstStyle/>
          <a:p>
            <a:fld id="{F4CCE9EE-1C0F-4912-A297-57878968A81A}" type="slidenum">
              <a:rPr lang="en-US" smtClean="0"/>
              <a:t>65</a:t>
            </a:fld>
            <a:endParaRPr lang="en-US"/>
          </a:p>
        </p:txBody>
      </p:sp>
    </p:spTree>
    <p:extLst>
      <p:ext uri="{BB962C8B-B14F-4D97-AF65-F5344CB8AC3E}">
        <p14:creationId xmlns:p14="http://schemas.microsoft.com/office/powerpoint/2010/main" val="2246158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6DA87-1A32-FBCF-C207-E39B6AFF35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60FB5-7233-F6BE-1AA9-9771C7073C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FB17A-28C1-8BBF-82FB-8D80BDEE669F}"/>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8D51715-6DF2-19BE-09AC-FA5A6E9DBDBE}"/>
              </a:ext>
            </a:extLst>
          </p:cNvPr>
          <p:cNvSpPr>
            <a:spLocks noGrp="1"/>
          </p:cNvSpPr>
          <p:nvPr>
            <p:ph type="sldNum" sz="quarter" idx="10"/>
          </p:nvPr>
        </p:nvSpPr>
        <p:spPr/>
        <p:txBody>
          <a:bodyPr/>
          <a:lstStyle/>
          <a:p>
            <a:fld id="{F4CCE9EE-1C0F-4912-A297-57878968A81A}" type="slidenum">
              <a:rPr lang="en-US" smtClean="0"/>
              <a:t>66</a:t>
            </a:fld>
            <a:endParaRPr lang="en-US"/>
          </a:p>
        </p:txBody>
      </p:sp>
    </p:spTree>
    <p:extLst>
      <p:ext uri="{BB962C8B-B14F-4D97-AF65-F5344CB8AC3E}">
        <p14:creationId xmlns:p14="http://schemas.microsoft.com/office/powerpoint/2010/main" val="712981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535DE-47D3-F276-55FF-44F123D52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7B1A2-F719-149C-6DA4-9D75DA380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7AAF1C-7DA8-34AB-AA8B-4046636D013A}"/>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582CE2B-DC19-2629-EF28-1BC2F42412C3}"/>
              </a:ext>
            </a:extLst>
          </p:cNvPr>
          <p:cNvSpPr>
            <a:spLocks noGrp="1"/>
          </p:cNvSpPr>
          <p:nvPr>
            <p:ph type="sldNum" sz="quarter" idx="10"/>
          </p:nvPr>
        </p:nvSpPr>
        <p:spPr/>
        <p:txBody>
          <a:bodyPr/>
          <a:lstStyle/>
          <a:p>
            <a:fld id="{F4CCE9EE-1C0F-4912-A297-57878968A81A}" type="slidenum">
              <a:rPr lang="en-US" smtClean="0"/>
              <a:t>67</a:t>
            </a:fld>
            <a:endParaRPr lang="en-US"/>
          </a:p>
        </p:txBody>
      </p:sp>
    </p:spTree>
    <p:extLst>
      <p:ext uri="{BB962C8B-B14F-4D97-AF65-F5344CB8AC3E}">
        <p14:creationId xmlns:p14="http://schemas.microsoft.com/office/powerpoint/2010/main" val="1220272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63809-76F3-5B0F-41E4-D838A791B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EAD8-6E9B-63F2-CBA9-2CB73AC1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7A01F-850B-46D9-329B-358BE97CAC1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09CFB0D-C122-A3F2-29D4-012F8DF6B531}"/>
              </a:ext>
            </a:extLst>
          </p:cNvPr>
          <p:cNvSpPr>
            <a:spLocks noGrp="1"/>
          </p:cNvSpPr>
          <p:nvPr>
            <p:ph type="sldNum" sz="quarter" idx="10"/>
          </p:nvPr>
        </p:nvSpPr>
        <p:spPr/>
        <p:txBody>
          <a:bodyPr/>
          <a:lstStyle/>
          <a:p>
            <a:fld id="{F4CCE9EE-1C0F-4912-A297-57878968A81A}" type="slidenum">
              <a:rPr lang="en-US" smtClean="0"/>
              <a:t>68</a:t>
            </a:fld>
            <a:endParaRPr lang="en-US"/>
          </a:p>
        </p:txBody>
      </p:sp>
    </p:spTree>
    <p:extLst>
      <p:ext uri="{BB962C8B-B14F-4D97-AF65-F5344CB8AC3E}">
        <p14:creationId xmlns:p14="http://schemas.microsoft.com/office/powerpoint/2010/main" val="34967842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FA2B-4F9E-C573-02F6-65611BD83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564E0-DE7A-6F65-5C6D-0D4AE82CE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27B15-4C09-8F6B-72A3-EBC71072B6C2}"/>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32818B2-6FCD-820D-6340-30277E91ECCD}"/>
              </a:ext>
            </a:extLst>
          </p:cNvPr>
          <p:cNvSpPr>
            <a:spLocks noGrp="1"/>
          </p:cNvSpPr>
          <p:nvPr>
            <p:ph type="sldNum" sz="quarter" idx="10"/>
          </p:nvPr>
        </p:nvSpPr>
        <p:spPr/>
        <p:txBody>
          <a:bodyPr/>
          <a:lstStyle/>
          <a:p>
            <a:fld id="{F4CCE9EE-1C0F-4912-A297-57878968A81A}" type="slidenum">
              <a:rPr lang="en-US" smtClean="0"/>
              <a:t>69</a:t>
            </a:fld>
            <a:endParaRPr lang="en-US"/>
          </a:p>
        </p:txBody>
      </p:sp>
    </p:spTree>
    <p:extLst>
      <p:ext uri="{BB962C8B-B14F-4D97-AF65-F5344CB8AC3E}">
        <p14:creationId xmlns:p14="http://schemas.microsoft.com/office/powerpoint/2010/main" val="27750284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A3AED-9989-1609-6698-C15075FB3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E8529-5061-BD71-9696-28751BB31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FA918-59A2-1F60-BAAF-A2A00D0EE477}"/>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297E7DD-1734-4865-03A0-E6C65A5F173D}"/>
              </a:ext>
            </a:extLst>
          </p:cNvPr>
          <p:cNvSpPr>
            <a:spLocks noGrp="1"/>
          </p:cNvSpPr>
          <p:nvPr>
            <p:ph type="sldNum" sz="quarter" idx="10"/>
          </p:nvPr>
        </p:nvSpPr>
        <p:spPr/>
        <p:txBody>
          <a:bodyPr/>
          <a:lstStyle/>
          <a:p>
            <a:fld id="{F4CCE9EE-1C0F-4912-A297-57878968A81A}" type="slidenum">
              <a:rPr lang="en-US" smtClean="0"/>
              <a:t>70</a:t>
            </a:fld>
            <a:endParaRPr lang="en-US"/>
          </a:p>
        </p:txBody>
      </p:sp>
    </p:spTree>
    <p:extLst>
      <p:ext uri="{BB962C8B-B14F-4D97-AF65-F5344CB8AC3E}">
        <p14:creationId xmlns:p14="http://schemas.microsoft.com/office/powerpoint/2010/main" val="52272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563F8-86A8-E41F-68B8-387BDC84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721F6-F664-9D6D-1259-20C2A4DBE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06392-C056-86F7-144B-3F737D915E9E}"/>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EB77149-521D-0FA1-E3EE-285C6BA0F2A3}"/>
              </a:ext>
            </a:extLst>
          </p:cNvPr>
          <p:cNvSpPr>
            <a:spLocks noGrp="1"/>
          </p:cNvSpPr>
          <p:nvPr>
            <p:ph type="sldNum" sz="quarter" idx="10"/>
          </p:nvPr>
        </p:nvSpPr>
        <p:spPr/>
        <p:txBody>
          <a:bodyPr/>
          <a:lstStyle/>
          <a:p>
            <a:fld id="{F4CCE9EE-1C0F-4912-A297-57878968A81A}" type="slidenum">
              <a:rPr lang="en-US" smtClean="0"/>
              <a:t>8</a:t>
            </a:fld>
            <a:endParaRPr lang="en-US"/>
          </a:p>
        </p:txBody>
      </p:sp>
    </p:spTree>
    <p:extLst>
      <p:ext uri="{BB962C8B-B14F-4D97-AF65-F5344CB8AC3E}">
        <p14:creationId xmlns:p14="http://schemas.microsoft.com/office/powerpoint/2010/main" val="3610688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634DC-867C-81E4-F0CE-4A1E7D2B6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FA3D1-E07B-AD19-9A16-801B7E115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A3483-9E14-968E-2EB6-D207AAFCBFDD}"/>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A657679-4F94-CBE1-22A3-905AB6B3D4AD}"/>
              </a:ext>
            </a:extLst>
          </p:cNvPr>
          <p:cNvSpPr>
            <a:spLocks noGrp="1"/>
          </p:cNvSpPr>
          <p:nvPr>
            <p:ph type="sldNum" sz="quarter" idx="10"/>
          </p:nvPr>
        </p:nvSpPr>
        <p:spPr/>
        <p:txBody>
          <a:bodyPr/>
          <a:lstStyle/>
          <a:p>
            <a:fld id="{F4CCE9EE-1C0F-4912-A297-57878968A81A}" type="slidenum">
              <a:rPr lang="en-US" smtClean="0"/>
              <a:t>71</a:t>
            </a:fld>
            <a:endParaRPr lang="en-US"/>
          </a:p>
        </p:txBody>
      </p:sp>
    </p:spTree>
    <p:extLst>
      <p:ext uri="{BB962C8B-B14F-4D97-AF65-F5344CB8AC3E}">
        <p14:creationId xmlns:p14="http://schemas.microsoft.com/office/powerpoint/2010/main" val="23949584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91FF0-4307-847C-3684-02A367211A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07B6C-AE3F-94FE-9ABB-253329F27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131C7-FD44-EE68-1672-2D8AECD0F031}"/>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DD42A31-0E9A-5054-DE22-03EC587E7651}"/>
              </a:ext>
            </a:extLst>
          </p:cNvPr>
          <p:cNvSpPr>
            <a:spLocks noGrp="1"/>
          </p:cNvSpPr>
          <p:nvPr>
            <p:ph type="sldNum" sz="quarter" idx="10"/>
          </p:nvPr>
        </p:nvSpPr>
        <p:spPr/>
        <p:txBody>
          <a:bodyPr/>
          <a:lstStyle/>
          <a:p>
            <a:fld id="{F4CCE9EE-1C0F-4912-A297-57878968A81A}" type="slidenum">
              <a:rPr lang="en-US" smtClean="0"/>
              <a:t>72</a:t>
            </a:fld>
            <a:endParaRPr lang="en-US"/>
          </a:p>
        </p:txBody>
      </p:sp>
    </p:spTree>
    <p:extLst>
      <p:ext uri="{BB962C8B-B14F-4D97-AF65-F5344CB8AC3E}">
        <p14:creationId xmlns:p14="http://schemas.microsoft.com/office/powerpoint/2010/main" val="28826045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E9EE-1C0F-4912-A297-57878968A81A}" type="slidenum">
              <a:rPr lang="en-US" smtClean="0"/>
              <a:t>73</a:t>
            </a:fld>
            <a:endParaRPr lang="en-US"/>
          </a:p>
        </p:txBody>
      </p:sp>
    </p:spTree>
    <p:extLst>
      <p:ext uri="{BB962C8B-B14F-4D97-AF65-F5344CB8AC3E}">
        <p14:creationId xmlns:p14="http://schemas.microsoft.com/office/powerpoint/2010/main" val="171513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60AE9-7E03-D624-695D-7D8118812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EEC75-6041-78C8-1AF3-ED1E42E30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03DA5-2D87-2090-95DB-D7F39CD7E06B}"/>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716AA31-0169-D8CA-1981-400A8913E1BB}"/>
              </a:ext>
            </a:extLst>
          </p:cNvPr>
          <p:cNvSpPr>
            <a:spLocks noGrp="1"/>
          </p:cNvSpPr>
          <p:nvPr>
            <p:ph type="sldNum" sz="quarter" idx="10"/>
          </p:nvPr>
        </p:nvSpPr>
        <p:spPr/>
        <p:txBody>
          <a:bodyPr/>
          <a:lstStyle/>
          <a:p>
            <a:fld id="{F4CCE9EE-1C0F-4912-A297-57878968A81A}" type="slidenum">
              <a:rPr lang="en-US" smtClean="0"/>
              <a:t>9</a:t>
            </a:fld>
            <a:endParaRPr lang="en-US"/>
          </a:p>
        </p:txBody>
      </p:sp>
    </p:spTree>
    <p:extLst>
      <p:ext uri="{BB962C8B-B14F-4D97-AF65-F5344CB8AC3E}">
        <p14:creationId xmlns:p14="http://schemas.microsoft.com/office/powerpoint/2010/main" val="133698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DFBFE-C197-EFE1-7B96-E5F06B40C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82F93-1119-694E-1579-00F8EFB93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0C8C1-F6FD-8C73-51CB-AD987083B28D}"/>
              </a:ext>
            </a:extLst>
          </p:cNvPr>
          <p:cNvSpPr>
            <a:spLocks noGrp="1"/>
          </p:cNvSpPr>
          <p:nvPr>
            <p:ph type="body" idx="1"/>
          </p:nvPr>
        </p:nvSpPr>
        <p:spPr/>
        <p:txBody>
          <a:bodyPr/>
          <a:lstStyle/>
          <a:p>
            <a:pPr fontAlgn="t"/>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3AD4A29-2D42-674B-B11A-F8E1E1221CA4}"/>
              </a:ext>
            </a:extLst>
          </p:cNvPr>
          <p:cNvSpPr>
            <a:spLocks noGrp="1"/>
          </p:cNvSpPr>
          <p:nvPr>
            <p:ph type="sldNum" sz="quarter" idx="10"/>
          </p:nvPr>
        </p:nvSpPr>
        <p:spPr/>
        <p:txBody>
          <a:bodyPr/>
          <a:lstStyle/>
          <a:p>
            <a:fld id="{F4CCE9EE-1C0F-4912-A297-57878968A81A}" type="slidenum">
              <a:rPr lang="en-US" smtClean="0"/>
              <a:t>10</a:t>
            </a:fld>
            <a:endParaRPr lang="en-US"/>
          </a:p>
        </p:txBody>
      </p:sp>
    </p:spTree>
    <p:extLst>
      <p:ext uri="{BB962C8B-B14F-4D97-AF65-F5344CB8AC3E}">
        <p14:creationId xmlns:p14="http://schemas.microsoft.com/office/powerpoint/2010/main" val="3589592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userDrawn="1"/>
        </p:nvSpPr>
        <p:spPr>
          <a:xfrm>
            <a:off x="3175" y="6400800"/>
            <a:ext cx="12188825"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3/26/2025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lvl1pPr>
              <a:defRPr sz="1300" b="1" i="1">
                <a:latin typeface="Times New Roman" panose="02020603050405020304" pitchFamily="18" charset="0"/>
                <a:cs typeface="Times New Roman" panose="02020603050405020304" pitchFamily="18" charset="0"/>
              </a:defRPr>
            </a:lvl1pPr>
          </a:lstStyle>
          <a:p>
            <a:r>
              <a:rPr lang="en-US" dirty="0"/>
              <a:t>www.ictu.edu.vn</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9830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3/26/2025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386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3/26/2025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463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17163"/>
          </a:xfrm>
        </p:spPr>
        <p:txBody>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097280" y="1129999"/>
            <a:ext cx="10058400" cy="516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lvl1pPr>
              <a:defRPr sz="1200"/>
            </a:lvl1pPr>
          </a:lstStyle>
          <a:p>
            <a:fld id="{4BE1D723-8F53-4F53-90B0-1982A396982E}" type="datetime1">
              <a:rPr lang="en-US" smtClean="0"/>
              <a:pPr/>
              <a:t>3/26/2025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lvl1pPr>
              <a:defRPr sz="1200" b="1"/>
            </a:lvl1pPr>
          </a:lstStyle>
          <a:p>
            <a:r>
              <a:rPr lang="en-US" dirty="0"/>
              <a:t>WWW.ICTU.EDU.VN</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61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3/26/2025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sz="1400">
                <a:latin typeface="Aharoni" panose="02010803020104030203" pitchFamily="2" charset="-79"/>
                <a:cs typeface="Aharoni" panose="02010803020104030203" pitchFamily="2" charset="-79"/>
              </a:defRPr>
            </a:lvl1pPr>
          </a:lstStyle>
          <a:p>
            <a:r>
              <a:rPr lang="en-US"/>
              <a:t>www.ictu.edu.vn</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1942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3/26/2025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309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3/26/2025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6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lvl1pPr>
              <a:defRPr sz="1200" b="1"/>
            </a:lvl1pPr>
          </a:lstStyle>
          <a:p>
            <a:fld id="{1775B394-D9F9-4F0C-B15D-605F45CB9E9F}" type="datetime1">
              <a:rPr lang="en-US" smtClean="0"/>
              <a:pPr/>
              <a:t>3/26/2025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lvl1pPr>
              <a:defRPr sz="1200">
                <a:latin typeface="Aharoni" panose="02010803020104030203" pitchFamily="2" charset="-79"/>
                <a:cs typeface="Aharoni" panose="02010803020104030203" pitchFamily="2" charset="-79"/>
              </a:defRPr>
            </a:lvl1pPr>
          </a:lstStyle>
          <a:p>
            <a:r>
              <a:rPr lang="en-US" dirty="0"/>
              <a:t>WWW.ICTU.EDU.VN</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3110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8810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3/26/2025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31524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3/26/2025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040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563999"/>
          </a:xfrm>
          <a:prstGeom prst="rect">
            <a:avLst/>
          </a:prstGeom>
        </p:spPr>
        <p:txBody>
          <a:bodyPr lIns="109728" tIns="109728" rIns="109728" bIns="91440" anchor="b"/>
          <a:lstStyle/>
          <a:p>
            <a:r>
              <a:rPr lang="en-US" dirty="0"/>
              <a:t>Click to edit Master title style</a:t>
            </a:r>
          </a:p>
        </p:txBody>
      </p:sp>
      <p:sp>
        <p:nvSpPr>
          <p:cNvPr id="3" name="Text Placeholder 2"/>
          <p:cNvSpPr>
            <a:spLocks noGrp="1"/>
          </p:cNvSpPr>
          <p:nvPr>
            <p:ph type="body" idx="1"/>
          </p:nvPr>
        </p:nvSpPr>
        <p:spPr>
          <a:xfrm>
            <a:off x="1097280" y="1116423"/>
            <a:ext cx="10058400" cy="5215802"/>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lIns="109728" tIns="109728" rIns="109728" bIns="91440" anchor="ctr"/>
          <a:lstStyle>
            <a:lvl1pPr algn="r">
              <a:defRPr sz="900" spc="100">
                <a:solidFill>
                  <a:srgbClr val="FFFFFF"/>
                </a:solidFill>
              </a:defRPr>
            </a:lvl1pPr>
          </a:lstStyle>
          <a:p>
            <a:fld id="{62D6E202-B606-4609-B914-27C9371A1F6D}" type="datetime1">
              <a:rPr lang="en-US" smtClean="0"/>
              <a:t>3/26/2025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lIns="109728" tIns="109728" rIns="109728" bIns="91440" anchor="ctr"/>
          <a:lstStyle>
            <a:lvl1pPr algn="l">
              <a:defRPr sz="900" cap="none" spc="1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lIns="109728" tIns="109728" rIns="109728" bIns="91440" anchor="ctr"/>
          <a:lstStyle>
            <a:lvl1pPr algn="l">
              <a:defRPr sz="900" spc="1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940435"/>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22559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90000"/>
        </a:lnSpc>
        <a:spcBef>
          <a:spcPct val="0"/>
        </a:spcBef>
        <a:buNone/>
        <a:defRPr sz="3200" b="1"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b="0" i="0" kern="1200" spc="2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spc="2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4.png"/></Relationships>
</file>

<file path=ppt/slides/_rels/slide5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6.png"/></Relationships>
</file>

<file path=ppt/slides/_rels/slide5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A99590-6D45-3B0F-2C6A-48DD24CAE2F0}"/>
              </a:ext>
            </a:extLst>
          </p:cNvPr>
          <p:cNvSpPr txBox="1"/>
          <p:nvPr/>
        </p:nvSpPr>
        <p:spPr>
          <a:xfrm>
            <a:off x="0" y="584791"/>
            <a:ext cx="12192000" cy="707886"/>
          </a:xfrm>
          <a:prstGeom prst="rect">
            <a:avLst/>
          </a:prstGeom>
          <a:noFill/>
        </p:spPr>
        <p:txBody>
          <a:bodyPr wrap="square" rtlCol="0">
            <a:spAutoFit/>
          </a:bodyPr>
          <a:lstStyle/>
          <a:p>
            <a:pPr algn="ctr"/>
            <a:r>
              <a:rPr lang="en-US" sz="2000" dirty="0">
                <a:solidFill>
                  <a:srgbClr val="0066FF"/>
                </a:solidFill>
                <a:latin typeface="Times New Roman" panose="02020603050405020304" pitchFamily="18" charset="0"/>
                <a:cs typeface="Times New Roman" panose="02020603050405020304" pitchFamily="18" charset="0"/>
              </a:rPr>
              <a:t>TRƯỜNG ĐẠI HỌC CÔNG NGHỆ THÔNG TIN VÀ TRUYỀN THÔNG</a:t>
            </a:r>
          </a:p>
          <a:p>
            <a:pPr algn="ctr"/>
            <a:r>
              <a:rPr lang="en-US" sz="2000" b="1" dirty="0">
                <a:latin typeface="Times New Roman" panose="02020603050405020304" pitchFamily="18" charset="0"/>
                <a:cs typeface="Times New Roman" panose="02020603050405020304" pitchFamily="18" charset="0"/>
              </a:rPr>
              <a:t>KHOA CÔNG NGHỆ THÔNG TIN</a:t>
            </a:r>
          </a:p>
        </p:txBody>
      </p:sp>
      <p:sp>
        <p:nvSpPr>
          <p:cNvPr id="5" name="TextBox 4">
            <a:extLst>
              <a:ext uri="{FF2B5EF4-FFF2-40B4-BE49-F238E27FC236}">
                <a16:creationId xmlns:a16="http://schemas.microsoft.com/office/drawing/2014/main" id="{BD2E7C2C-B344-59B8-4EF0-287227F69043}"/>
              </a:ext>
            </a:extLst>
          </p:cNvPr>
          <p:cNvSpPr txBox="1"/>
          <p:nvPr/>
        </p:nvSpPr>
        <p:spPr>
          <a:xfrm>
            <a:off x="-85725" y="2278988"/>
            <a:ext cx="12192000" cy="1323439"/>
          </a:xfrm>
          <a:prstGeom prst="rect">
            <a:avLst/>
          </a:prstGeom>
          <a:noFill/>
        </p:spPr>
        <p:txBody>
          <a:bodyPr wrap="square" rtlCol="0">
            <a:spAutoFit/>
          </a:bodyPr>
          <a:lstStyle/>
          <a:p>
            <a:pPr algn="ctr"/>
            <a:r>
              <a:rPr lang="en-US" sz="4000" b="1" dirty="0">
                <a:solidFill>
                  <a:srgbClr val="FF0000"/>
                </a:solidFill>
                <a:latin typeface="Times New Roman" panose="02020603050405020304" pitchFamily="18" charset="0"/>
                <a:cs typeface="Times New Roman" panose="02020603050405020304" pitchFamily="18" charset="0"/>
              </a:rPr>
              <a:t>CÔNG NGHỆ .NET</a:t>
            </a:r>
          </a:p>
          <a:p>
            <a:pPr algn="ct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BBFD57D0-5416-E196-5082-7382278F6AC7}"/>
              </a:ext>
            </a:extLst>
          </p:cNvPr>
          <p:cNvCxnSpPr/>
          <p:nvPr/>
        </p:nvCxnSpPr>
        <p:spPr>
          <a:xfrm>
            <a:off x="4593261" y="1239512"/>
            <a:ext cx="3072809" cy="0"/>
          </a:xfrm>
          <a:prstGeom prst="line">
            <a:avLst/>
          </a:prstGeom>
        </p:spPr>
        <p:style>
          <a:lnRef idx="1">
            <a:schemeClr val="dk1"/>
          </a:lnRef>
          <a:fillRef idx="0">
            <a:schemeClr val="dk1"/>
          </a:fillRef>
          <a:effectRef idx="0">
            <a:schemeClr val="dk1"/>
          </a:effectRef>
          <a:fontRef idx="minor">
            <a:schemeClr val="tx1"/>
          </a:fontRef>
        </p:style>
      </p:cxnSp>
      <p:pic>
        <p:nvPicPr>
          <p:cNvPr id="2" name="Picture 2" descr="Logo Trường Đại học Công nghệ Thông tin và Truyền thông – [ICTU]">
            <a:extLst>
              <a:ext uri="{FF2B5EF4-FFF2-40B4-BE49-F238E27FC236}">
                <a16:creationId xmlns:a16="http://schemas.microsoft.com/office/drawing/2014/main" id="{435F1C53-4A3C-39C6-424B-C23DE333B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35" y="44290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16CFBA-0A55-5C69-93DE-49C93C353740}"/>
              </a:ext>
            </a:extLst>
          </p:cNvPr>
          <p:cNvSpPr txBox="1"/>
          <p:nvPr/>
        </p:nvSpPr>
        <p:spPr>
          <a:xfrm>
            <a:off x="3444941" y="5656516"/>
            <a:ext cx="4959756"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THÁI NGUYÊN, THÁNG 08 NĂM 2024</a:t>
            </a:r>
          </a:p>
        </p:txBody>
      </p:sp>
    </p:spTree>
    <p:extLst>
      <p:ext uri="{BB962C8B-B14F-4D97-AF65-F5344CB8AC3E}">
        <p14:creationId xmlns:p14="http://schemas.microsoft.com/office/powerpoint/2010/main" val="302705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17F5-8C2B-DBF7-51A3-3D2A49CFE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DD9B9-8648-66D1-5E70-F95E6C21F955}"/>
              </a:ext>
            </a:extLst>
          </p:cNvPr>
          <p:cNvSpPr>
            <a:spLocks noGrp="1"/>
          </p:cNvSpPr>
          <p:nvPr>
            <p:ph type="title"/>
          </p:nvPr>
        </p:nvSpPr>
        <p:spPr/>
        <p:txBody>
          <a:bodyPr/>
          <a:lstStyle/>
          <a:p>
            <a:r>
              <a:rPr lang="en-US" sz="3200" dirty="0"/>
              <a:t>Công </a:t>
            </a:r>
            <a:r>
              <a:rPr lang="en-US" sz="3200" dirty="0" err="1"/>
              <a:t>cụ</a:t>
            </a:r>
            <a:r>
              <a:rPr lang="en-US" sz="3200" dirty="0"/>
              <a:t> (tools)</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019FCD65-7DFE-26CD-C509-FEC5C926F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512268-7814-842E-DA72-81C600A0428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52D16F5D-5899-C4BC-9903-799A93C530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ED5BCD22-8E13-5D21-3116-310D2F3A4F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8" name="Content Placeholder 2">
            <a:extLst>
              <a:ext uri="{FF2B5EF4-FFF2-40B4-BE49-F238E27FC236}">
                <a16:creationId xmlns:a16="http://schemas.microsoft.com/office/drawing/2014/main" id="{F2C64A38-9802-192C-AE90-2E87F76E2784}"/>
              </a:ext>
            </a:extLst>
          </p:cNvPr>
          <p:cNvSpPr txBox="1">
            <a:spLocks/>
          </p:cNvSpPr>
          <p:nvPr/>
        </p:nvSpPr>
        <p:spPr>
          <a:xfrm>
            <a:off x="788029" y="1825330"/>
            <a:ext cx="10515600" cy="32073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200" dirty="0">
                <a:latin typeface="Aptos" panose="020B0004020202020204" pitchFamily="34" charset="0"/>
              </a:rPr>
              <a:t>C</a:t>
            </a:r>
            <a:r>
              <a:rPr lang="vi-VN" sz="3200" dirty="0">
                <a:latin typeface="Aptos" panose="020B0004020202020204" pitchFamily="34" charset="0"/>
              </a:rPr>
              <a:t>ó thể xây dựng ứng dụng bằng .NET CLI, Visual Studio, Visual Studio Code và các công cụ khác trên bất kỳ hệ điều hành nào. </a:t>
            </a:r>
            <a:endParaRPr lang="en-US" sz="3200" dirty="0">
              <a:latin typeface="Aptos" panose="020B0004020202020204" pitchFamily="34" charset="0"/>
            </a:endParaRPr>
          </a:p>
          <a:p>
            <a:pPr marL="0" indent="0" algn="just">
              <a:buNone/>
            </a:pPr>
            <a:endParaRPr lang="en-US" sz="3200" dirty="0">
              <a:latin typeface="Aptos" panose="020B0004020202020204" pitchFamily="34" charset="0"/>
            </a:endParaRPr>
          </a:p>
          <a:p>
            <a:pPr marL="0" indent="0" algn="just">
              <a:buNone/>
            </a:pPr>
            <a:r>
              <a:rPr lang="vi-VN" sz="3200" dirty="0">
                <a:latin typeface="Aptos" panose="020B0004020202020204" pitchFamily="34" charset="0"/>
              </a:rPr>
              <a:t>Thật đơn giản để định cấu hình tích hợp liên tục với các dịch vụ như GitHub Actions và đẩy hoạt động triển khai lên đám mây.</a:t>
            </a:r>
          </a:p>
        </p:txBody>
      </p:sp>
    </p:spTree>
    <p:extLst>
      <p:ext uri="{BB962C8B-B14F-4D97-AF65-F5344CB8AC3E}">
        <p14:creationId xmlns:p14="http://schemas.microsoft.com/office/powerpoint/2010/main" val="2842802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3595E-6C71-FA1B-202C-A774FDBD5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3C99F-6ADF-7543-DE84-D61C90A8566E}"/>
              </a:ext>
            </a:extLst>
          </p:cNvPr>
          <p:cNvSpPr>
            <a:spLocks noGrp="1"/>
          </p:cNvSpPr>
          <p:nvPr>
            <p:ph type="title"/>
          </p:nvPr>
        </p:nvSpPr>
        <p:spPr/>
        <p:txBody>
          <a:bodyPr/>
          <a:lstStyle/>
          <a:p>
            <a:r>
              <a:rPr lang="en-US" sz="3200" dirty="0"/>
              <a:t>.NET vs .NET Framework</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0374FCB9-2163-85AD-9B0E-49E48C097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F66FB2-1141-6FF5-D8A3-2CDAA669FB1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2969C581-B636-2309-E7AD-0B6EE1EA1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F284F3C4-191C-8EB5-BADF-3AB6C8059A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graphicFrame>
        <p:nvGraphicFramePr>
          <p:cNvPr id="7" name="Content Placeholder 3">
            <a:extLst>
              <a:ext uri="{FF2B5EF4-FFF2-40B4-BE49-F238E27FC236}">
                <a16:creationId xmlns:a16="http://schemas.microsoft.com/office/drawing/2014/main" id="{4198CFD9-90E7-D786-DA27-816D6696670F}"/>
              </a:ext>
            </a:extLst>
          </p:cNvPr>
          <p:cNvGraphicFramePr>
            <a:graphicFrameLocks noGrp="1"/>
          </p:cNvGraphicFramePr>
          <p:nvPr>
            <p:ph idx="1"/>
            <p:extLst>
              <p:ext uri="{D42A27DB-BD31-4B8C-83A1-F6EECF244321}">
                <p14:modId xmlns:p14="http://schemas.microsoft.com/office/powerpoint/2010/main" val="2125543036"/>
              </p:ext>
            </p:extLst>
          </p:nvPr>
        </p:nvGraphicFramePr>
        <p:xfrm>
          <a:off x="419585" y="1836007"/>
          <a:ext cx="10907488" cy="3637605"/>
        </p:xfrm>
        <a:graphic>
          <a:graphicData uri="http://schemas.openxmlformats.org/drawingml/2006/table">
            <a:tbl>
              <a:tblPr firstRow="1" bandRow="1">
                <a:tableStyleId>{5C22544A-7EE6-4342-B048-85BDC9FD1C3A}</a:tableStyleId>
              </a:tblPr>
              <a:tblGrid>
                <a:gridCol w="5453744">
                  <a:extLst>
                    <a:ext uri="{9D8B030D-6E8A-4147-A177-3AD203B41FA5}">
                      <a16:colId xmlns:a16="http://schemas.microsoft.com/office/drawing/2014/main" val="25391361"/>
                    </a:ext>
                  </a:extLst>
                </a:gridCol>
                <a:gridCol w="5453744">
                  <a:extLst>
                    <a:ext uri="{9D8B030D-6E8A-4147-A177-3AD203B41FA5}">
                      <a16:colId xmlns:a16="http://schemas.microsoft.com/office/drawing/2014/main" val="3522369952"/>
                    </a:ext>
                  </a:extLst>
                </a:gridCol>
              </a:tblGrid>
              <a:tr h="444799">
                <a:tc>
                  <a:txBody>
                    <a:bodyPr/>
                    <a:lstStyle/>
                    <a:p>
                      <a:pPr algn="ctr"/>
                      <a:r>
                        <a:rPr lang="en-US" dirty="0">
                          <a:latin typeface="Times New Roman" panose="02020603050405020304" pitchFamily="18" charset="0"/>
                          <a:cs typeface="Times New Roman" panose="02020603050405020304" pitchFamily="18" charset="0"/>
                        </a:rPr>
                        <a:t>.NET (</a:t>
                      </a:r>
                      <a:r>
                        <a:rPr lang="en-US" dirty="0">
                          <a:solidFill>
                            <a:srgbClr val="FF0000"/>
                          </a:solidFill>
                          <a:latin typeface="Times New Roman" panose="02020603050405020304" pitchFamily="18" charset="0"/>
                          <a:cs typeface="Times New Roman" panose="02020603050405020304" pitchFamily="18" charset="0"/>
                        </a:rPr>
                        <a:t>V.5+</a:t>
                      </a: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.NET Framework (V. </a:t>
                      </a:r>
                      <a:r>
                        <a:rPr lang="en-US" dirty="0">
                          <a:solidFill>
                            <a:srgbClr val="FF0000"/>
                          </a:solidFill>
                          <a:latin typeface="Times New Roman" panose="02020603050405020304" pitchFamily="18" charset="0"/>
                          <a:cs typeface="Times New Roman" panose="02020603050405020304" pitchFamily="18" charset="0"/>
                        </a:rPr>
                        <a:t>&lt;= 4.8.1</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178863311"/>
                  </a:ext>
                </a:extLst>
              </a:tr>
              <a:tr h="444799">
                <a:tc>
                  <a:txBody>
                    <a:bodyPr/>
                    <a:lstStyle/>
                    <a:p>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Linux, macOS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Windows</a:t>
                      </a:r>
                    </a:p>
                  </a:txBody>
                  <a:tcPr/>
                </a:tc>
                <a:tc>
                  <a:txBody>
                    <a:bodyPr/>
                    <a:lstStyle/>
                    <a:p>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Windows</a:t>
                      </a:r>
                    </a:p>
                  </a:txBody>
                  <a:tcPr/>
                </a:tc>
                <a:extLst>
                  <a:ext uri="{0D108BD9-81ED-4DB2-BD59-A6C34878D82A}">
                    <a16:rowId xmlns:a16="http://schemas.microsoft.com/office/drawing/2014/main" val="2442274746"/>
                  </a:ext>
                </a:extLst>
              </a:tr>
              <a:tr h="767736">
                <a:tc>
                  <a:txBody>
                    <a:bodyPr/>
                    <a:lstStyle/>
                    <a:p>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góp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góp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26118593"/>
                  </a:ext>
                </a:extLst>
              </a:tr>
              <a:tr h="767736">
                <a:tc>
                  <a:txBody>
                    <a:bodyPr/>
                    <a:lstStyle/>
                    <a:p>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cậy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0532089"/>
                  </a:ext>
                </a:extLst>
              </a:tr>
              <a:tr h="767736">
                <a:tc>
                  <a:txBody>
                    <a:bodyPr/>
                    <a:lstStyle/>
                    <a:p>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sẵn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a:t>
                      </a:r>
                    </a:p>
                  </a:txBody>
                  <a:tcPr/>
                </a:tc>
                <a:tc>
                  <a:txBody>
                    <a:bodyPr/>
                    <a:lstStyle/>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sẵn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Update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Windows</a:t>
                      </a:r>
                    </a:p>
                  </a:txBody>
                  <a:tcPr/>
                </a:tc>
                <a:extLst>
                  <a:ext uri="{0D108BD9-81ED-4DB2-BD59-A6C34878D82A}">
                    <a16:rowId xmlns:a16="http://schemas.microsoft.com/office/drawing/2014/main" val="3363145908"/>
                  </a:ext>
                </a:extLst>
              </a:tr>
              <a:tr h="444799">
                <a:tc>
                  <a:txBody>
                    <a:bodyPr/>
                    <a:lstStyle/>
                    <a:p>
                      <a:r>
                        <a:rPr lang="en-US" dirty="0" err="1">
                          <a:solidFill>
                            <a:srgbClr val="FF0000"/>
                          </a:solidFill>
                          <a:latin typeface="Times New Roman" panose="02020603050405020304" pitchFamily="18" charset="0"/>
                          <a:cs typeface="Times New Roman" panose="02020603050405020304" pitchFamily="18" charset="0"/>
                        </a:rPr>
                        <a:t>Khuyến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nghị</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nên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dụng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tạo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ứng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dụng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mới</a:t>
                      </a:r>
                      <a:endParaRPr lang="en-US" dirty="0">
                        <a:solidFill>
                          <a:srgbClr val="FF0000"/>
                        </a:solidFill>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1239765"/>
                  </a:ext>
                </a:extLst>
              </a:tr>
            </a:tbl>
          </a:graphicData>
        </a:graphic>
      </p:graphicFrame>
    </p:spTree>
    <p:extLst>
      <p:ext uri="{BB962C8B-B14F-4D97-AF65-F5344CB8AC3E}">
        <p14:creationId xmlns:p14="http://schemas.microsoft.com/office/powerpoint/2010/main" val="235663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A39F4-A763-0B06-1034-7EE63EBC0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7AC67-12EB-084F-ABF2-425EE536F897}"/>
              </a:ext>
            </a:extLst>
          </p:cNvPr>
          <p:cNvSpPr>
            <a:spLocks noGrp="1"/>
          </p:cNvSpPr>
          <p:nvPr>
            <p:ph type="title"/>
          </p:nvPr>
        </p:nvSpPr>
        <p:spPr/>
        <p:txBody>
          <a:bodyPr/>
          <a:lstStyle/>
          <a:p>
            <a:r>
              <a:rPr lang="en-US" sz="3200" dirty="0"/>
              <a:t>Các </a:t>
            </a:r>
            <a:r>
              <a:rPr lang="en-US" sz="3200" dirty="0" err="1"/>
              <a:t>thành</a:t>
            </a:r>
            <a:r>
              <a:rPr lang="en-US" sz="3200" dirty="0"/>
              <a:t> </a:t>
            </a:r>
            <a:r>
              <a:rPr lang="en-US" sz="3200" dirty="0" err="1"/>
              <a:t>phần</a:t>
            </a:r>
            <a:r>
              <a:rPr lang="en-US" sz="3200" dirty="0"/>
              <a:t> </a:t>
            </a:r>
            <a:r>
              <a:rPr lang="en-US" sz="3200" dirty="0" err="1"/>
              <a:t>của</a:t>
            </a:r>
            <a:r>
              <a:rPr lang="en-US" sz="3200" dirty="0"/>
              <a:t> .NET</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04AAEE5C-7A43-AFCB-A6F1-C0AD35C7F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A976C8-1B20-E3C9-B595-2E47E4F7241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BB29652-E195-3993-C527-3C4968CD6A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2969900F-9F5C-6436-5874-6C22D23DE0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10" name="Content Placeholder 2">
            <a:extLst>
              <a:ext uri="{FF2B5EF4-FFF2-40B4-BE49-F238E27FC236}">
                <a16:creationId xmlns:a16="http://schemas.microsoft.com/office/drawing/2014/main" id="{4D8EEB6B-3C9A-17DC-FDF8-09D5742F75FA}"/>
              </a:ext>
            </a:extLst>
          </p:cNvPr>
          <p:cNvSpPr txBox="1">
            <a:spLocks/>
          </p:cNvSpPr>
          <p:nvPr/>
        </p:nvSpPr>
        <p:spPr>
          <a:xfrm>
            <a:off x="743841" y="1235286"/>
            <a:ext cx="10907487" cy="48282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3200" dirty="0">
                <a:latin typeface="Times New Roman" panose="02020603050405020304" pitchFamily="18" charset="0"/>
                <a:cs typeface="Times New Roman" panose="02020603050405020304" pitchFamily="18" charset="0"/>
              </a:rPr>
              <a:t>Runtime</a:t>
            </a:r>
            <a:r>
              <a:rPr lang="vi-VN" sz="3200" dirty="0">
                <a:latin typeface="Times New Roman" panose="02020603050405020304" pitchFamily="18" charset="0"/>
                <a:cs typeface="Times New Roman" panose="02020603050405020304" pitchFamily="18" charset="0"/>
              </a:rPr>
              <a:t> - thực thi mã ứng dụng.</a:t>
            </a:r>
          </a:p>
          <a:p>
            <a:pPr algn="just">
              <a:lnSpc>
                <a:spcPct val="110000"/>
              </a:lnSpc>
            </a:pPr>
            <a:r>
              <a:rPr lang="vi-VN" sz="3200" dirty="0">
                <a:latin typeface="Times New Roman" panose="02020603050405020304" pitchFamily="18" charset="0"/>
                <a:cs typeface="Times New Roman" panose="02020603050405020304" pitchFamily="18" charset="0"/>
              </a:rPr>
              <a:t>Thư viện</a:t>
            </a:r>
            <a:r>
              <a:rPr lang="en-US" sz="3200" dirty="0">
                <a:latin typeface="Times New Roman" panose="02020603050405020304" pitchFamily="18" charset="0"/>
                <a:cs typeface="Times New Roman" panose="02020603050405020304" pitchFamily="18" charset="0"/>
              </a:rPr>
              <a:t> (libraries)</a:t>
            </a:r>
            <a:r>
              <a:rPr lang="vi-VN" sz="3200" dirty="0">
                <a:latin typeface="Times New Roman" panose="02020603050405020304" pitchFamily="18" charset="0"/>
                <a:cs typeface="Times New Roman" panose="02020603050405020304" pitchFamily="18" charset="0"/>
              </a:rPr>
              <a:t> - cung cấp chức năng tiện ích</a:t>
            </a:r>
          </a:p>
          <a:p>
            <a:pPr algn="just">
              <a:lnSpc>
                <a:spcPct val="110000"/>
              </a:lnSpc>
            </a:pPr>
            <a:r>
              <a:rPr lang="vi-VN" sz="3200" dirty="0">
                <a:latin typeface="Times New Roman" panose="02020603050405020304" pitchFamily="18" charset="0"/>
                <a:cs typeface="Times New Roman" panose="02020603050405020304" pitchFamily="18" charset="0"/>
              </a:rPr>
              <a:t>Trình biên dịch</a:t>
            </a:r>
            <a:r>
              <a:rPr lang="en-US" sz="3200" dirty="0">
                <a:latin typeface="Times New Roman" panose="02020603050405020304" pitchFamily="18" charset="0"/>
                <a:cs typeface="Times New Roman" panose="02020603050405020304" pitchFamily="18" charset="0"/>
              </a:rPr>
              <a:t> (compiler)</a:t>
            </a:r>
            <a:r>
              <a:rPr lang="vi-VN" sz="3200" dirty="0">
                <a:latin typeface="Times New Roman" panose="02020603050405020304" pitchFamily="18" charset="0"/>
                <a:cs typeface="Times New Roman" panose="02020603050405020304" pitchFamily="18" charset="0"/>
              </a:rPr>
              <a:t> - biên dịch mã nguồn C# (và các ngôn ngữ khác) thành mã thực thi (</a:t>
            </a:r>
            <a:r>
              <a:rPr lang="en-US" sz="3200" dirty="0">
                <a:latin typeface="Times New Roman" panose="02020603050405020304" pitchFamily="18" charset="0"/>
                <a:cs typeface="Times New Roman" panose="02020603050405020304" pitchFamily="18" charset="0"/>
              </a:rPr>
              <a:t>runtime</a:t>
            </a:r>
            <a:r>
              <a:rPr lang="vi-VN" sz="3200" dirty="0">
                <a:latin typeface="Times New Roman" panose="02020603050405020304" pitchFamily="18" charset="0"/>
                <a:cs typeface="Times New Roman" panose="02020603050405020304" pitchFamily="18" charset="0"/>
              </a:rPr>
              <a:t>).</a:t>
            </a:r>
          </a:p>
          <a:p>
            <a:pPr algn="just">
              <a:lnSpc>
                <a:spcPct val="110000"/>
              </a:lnSpc>
            </a:pPr>
            <a:r>
              <a:rPr lang="vi-VN" sz="3200" dirty="0">
                <a:latin typeface="Times New Roman" panose="02020603050405020304" pitchFamily="18" charset="0"/>
                <a:cs typeface="Times New Roman" panose="02020603050405020304" pitchFamily="18" charset="0"/>
              </a:rPr>
              <a:t>SDK và các công cụ khác -- cho phép xây dựng và giám sát ứng dụng </a:t>
            </a:r>
            <a:endParaRPr lang="en-US" sz="3200" dirty="0">
              <a:latin typeface="Times New Roman" panose="02020603050405020304" pitchFamily="18" charset="0"/>
              <a:cs typeface="Times New Roman" panose="02020603050405020304" pitchFamily="18" charset="0"/>
            </a:endParaRPr>
          </a:p>
          <a:p>
            <a:pPr algn="just">
              <a:lnSpc>
                <a:spcPct val="110000"/>
              </a:lnSpc>
            </a:pPr>
            <a:r>
              <a:rPr lang="en-US" sz="3200" dirty="0">
                <a:latin typeface="Times New Roman" panose="02020603050405020304" pitchFamily="18" charset="0"/>
                <a:cs typeface="Times New Roman" panose="02020603050405020304" pitchFamily="18" charset="0"/>
              </a:rPr>
              <a:t>App stacks</a:t>
            </a:r>
            <a:r>
              <a:rPr lang="vi-VN" sz="3200" dirty="0">
                <a:latin typeface="Times New Roman" panose="02020603050405020304" pitchFamily="18" charset="0"/>
                <a:cs typeface="Times New Roman" panose="02020603050405020304" pitchFamily="18" charset="0"/>
              </a:rPr>
              <a:t>-- như ASP.NET Core và Windows Forms, cho phép viết ứng dụng.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125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DECE0-9B58-31A1-72D6-482368603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C5FF-58E6-9E0F-DB6C-F1A66540E3F4}"/>
              </a:ext>
            </a:extLst>
          </p:cNvPr>
          <p:cNvSpPr>
            <a:spLocks noGrp="1"/>
          </p:cNvSpPr>
          <p:nvPr>
            <p:ph type="title"/>
          </p:nvPr>
        </p:nvSpPr>
        <p:spPr/>
        <p:txBody>
          <a:bodyPr/>
          <a:lstStyle/>
          <a:p>
            <a:r>
              <a:rPr lang="en-US" sz="3200" dirty="0"/>
              <a:t>Các </a:t>
            </a:r>
            <a:r>
              <a:rPr lang="en-US" sz="3200" dirty="0" err="1"/>
              <a:t>thuật</a:t>
            </a:r>
            <a:r>
              <a:rPr lang="en-US" sz="3200" dirty="0"/>
              <a:t> </a:t>
            </a:r>
            <a:r>
              <a:rPr lang="en-US" sz="3200" dirty="0" err="1"/>
              <a:t>ngữ</a:t>
            </a:r>
            <a:r>
              <a:rPr lang="en-US" sz="3200" dirty="0"/>
              <a:t> </a:t>
            </a:r>
            <a:r>
              <a:rPr lang="en-US" sz="3200" dirty="0" err="1"/>
              <a:t>thường</a:t>
            </a:r>
            <a:r>
              <a:rPr lang="en-US" sz="3200" dirty="0"/>
              <a:t> </a:t>
            </a:r>
            <a:r>
              <a:rPr lang="en-US" sz="3200" dirty="0" err="1"/>
              <a:t>gặp</a:t>
            </a:r>
            <a:r>
              <a:rPr lang="en-US" sz="3200" dirty="0"/>
              <a:t> </a:t>
            </a:r>
            <a:r>
              <a:rPr lang="en-US" sz="3200" dirty="0" err="1"/>
              <a:t>trong</a:t>
            </a:r>
            <a:r>
              <a:rPr lang="en-US" sz="3200" dirty="0"/>
              <a:t> .NET</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13D951DF-0E4F-C0AE-A71F-1A0149BC8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3C9CFD-F8C9-29A1-A4B8-32C0953BFC77}"/>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01CA6463-2328-E6CB-2314-D7776A86D2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E82F9E5-BE28-D897-BC8F-E6952AC7F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7" name="Content Placeholder 2">
            <a:extLst>
              <a:ext uri="{FF2B5EF4-FFF2-40B4-BE49-F238E27FC236}">
                <a16:creationId xmlns:a16="http://schemas.microsoft.com/office/drawing/2014/main" id="{C5237DAF-3360-CA27-6C2C-8CD9DC04757E}"/>
              </a:ext>
            </a:extLst>
          </p:cNvPr>
          <p:cNvSpPr txBox="1">
            <a:spLocks/>
          </p:cNvSpPr>
          <p:nvPr/>
        </p:nvSpPr>
        <p:spPr>
          <a:xfrm>
            <a:off x="1184828" y="1466505"/>
            <a:ext cx="10907487" cy="39249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a:latin typeface="Times New Roman" panose="02020603050405020304" pitchFamily="18" charset="0"/>
                <a:cs typeface="Times New Roman" panose="02020603050405020304" pitchFamily="18" charset="0"/>
              </a:rPr>
              <a:t>.NET</a:t>
            </a:r>
          </a:p>
          <a:p>
            <a:pPr algn="just"/>
            <a:r>
              <a:rPr lang="en-US" sz="3200" dirty="0">
                <a:latin typeface="Times New Roman" panose="02020603050405020304" pitchFamily="18" charset="0"/>
                <a:cs typeface="Times New Roman" panose="02020603050405020304" pitchFamily="18" charset="0"/>
              </a:rPr>
              <a:t>Assembly</a:t>
            </a:r>
            <a:endParaRPr lang="vi-VN"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Base Class Library (BCL)</a:t>
            </a:r>
            <a:endParaRPr lang="vi-VN" sz="3200" dirty="0">
              <a:latin typeface="Times New Roman" panose="02020603050405020304" pitchFamily="18" charset="0"/>
              <a:cs typeface="Times New Roman" panose="02020603050405020304" pitchFamily="18" charset="0"/>
            </a:endParaRPr>
          </a:p>
          <a:p>
            <a:pPr algn="just"/>
            <a:r>
              <a:rPr lang="vi-VN" sz="3200" dirty="0">
                <a:latin typeface="Times New Roman" panose="02020603050405020304" pitchFamily="18" charset="0"/>
                <a:cs typeface="Times New Roman" panose="02020603050405020304" pitchFamily="18" charset="0"/>
              </a:rPr>
              <a:t>Common Language Runtime</a:t>
            </a:r>
            <a:r>
              <a:rPr lang="en-US" sz="3200" dirty="0">
                <a:latin typeface="Times New Roman" panose="02020603050405020304" pitchFamily="18" charset="0"/>
                <a:cs typeface="Times New Roman" panose="02020603050405020304" pitchFamily="18" charset="0"/>
              </a:rPr>
              <a:t> (CLR)</a:t>
            </a:r>
            <a:r>
              <a:rPr lang="vi-VN"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Intermediate Language (IL)</a:t>
            </a:r>
          </a:p>
          <a:p>
            <a:pPr algn="just"/>
            <a:r>
              <a:rPr lang="en-US" sz="3200" dirty="0">
                <a:latin typeface="Times New Roman" panose="02020603050405020304" pitchFamily="18" charset="0"/>
                <a:cs typeface="Times New Roman" panose="02020603050405020304" pitchFamily="18" charset="0"/>
              </a:rPr>
              <a:t>Package</a:t>
            </a:r>
          </a:p>
          <a:p>
            <a:pPr algn="just"/>
            <a:r>
              <a:rPr lang="en-US" sz="3200" dirty="0">
                <a:latin typeface="Times New Roman" panose="02020603050405020304" pitchFamily="18" charset="0"/>
                <a:cs typeface="Times New Roman" panose="02020603050405020304" pitchFamily="18" charset="0"/>
              </a:rPr>
              <a:t>Runtime</a:t>
            </a:r>
          </a:p>
          <a:p>
            <a:pPr algn="just"/>
            <a:r>
              <a:rPr lang="en-US" sz="3200" dirty="0">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83269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AFFF-2A4C-E5FD-5A66-C893BFD651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3AC86-5D58-7377-7A1B-08FB5AB91811}"/>
              </a:ext>
            </a:extLst>
          </p:cNvPr>
          <p:cNvSpPr>
            <a:spLocks noGrp="1"/>
          </p:cNvSpPr>
          <p:nvPr>
            <p:ph type="title"/>
          </p:nvPr>
        </p:nvSpPr>
        <p:spPr/>
        <p:txBody>
          <a:bodyPr/>
          <a:lstStyle/>
          <a:p>
            <a:r>
              <a:rPr lang="en-US" sz="3200" dirty="0" err="1"/>
              <a:t>Thuật</a:t>
            </a:r>
            <a:r>
              <a:rPr lang="en-US" sz="3200" dirty="0"/>
              <a:t> </a:t>
            </a:r>
            <a:r>
              <a:rPr lang="en-US" sz="3200" dirty="0" err="1"/>
              <a:t>ngữ</a:t>
            </a:r>
            <a:r>
              <a:rPr lang="en-US" sz="3200" dirty="0"/>
              <a:t> .NET</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FFCB3898-5667-D31A-ABF8-03903D52C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6F6B48-5E96-5011-2C26-A05D5A67291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2FDA0C8-400E-02F7-4F5A-AF235826DD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CCDA24D-2C82-08F0-93C2-0189D34490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8" name="Content Placeholder 2">
            <a:extLst>
              <a:ext uri="{FF2B5EF4-FFF2-40B4-BE49-F238E27FC236}">
                <a16:creationId xmlns:a16="http://schemas.microsoft.com/office/drawing/2014/main" id="{88BCF539-9F55-E5DC-2456-B1296984012D}"/>
              </a:ext>
            </a:extLst>
          </p:cNvPr>
          <p:cNvSpPr txBox="1">
            <a:spLocks/>
          </p:cNvSpPr>
          <p:nvPr/>
        </p:nvSpPr>
        <p:spPr>
          <a:xfrm>
            <a:off x="516862" y="1581071"/>
            <a:ext cx="10907487" cy="392498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600" dirty="0">
                <a:latin typeface="Times New Roman" panose="02020603050405020304" pitchFamily="18" charset="0"/>
                <a:cs typeface="Times New Roman" panose="02020603050405020304" pitchFamily="18" charset="0"/>
              </a:rPr>
              <a:t>.NET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02 </a:t>
            </a:r>
            <a:r>
              <a:rPr lang="en-US" sz="3600" dirty="0" err="1">
                <a:latin typeface="Times New Roman" panose="02020603050405020304" pitchFamily="18" charset="0"/>
                <a:cs typeface="Times New Roman" panose="02020603050405020304" pitchFamily="18" charset="0"/>
              </a:rPr>
              <a:t>nghĩa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tùy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thuộc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vào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ngữ</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cảnh</a:t>
            </a:r>
            <a:r>
              <a:rPr lang="en-US" sz="3600" dirty="0">
                <a:latin typeface="Times New Roman" panose="02020603050405020304" pitchFamily="18" charset="0"/>
                <a:cs typeface="Times New Roman" panose="02020603050405020304" pitchFamily="18" charset="0"/>
              </a:rPr>
              <a:t>:</a:t>
            </a:r>
          </a:p>
          <a:p>
            <a:pPr lvl="1" algn="just"/>
            <a:r>
              <a:rPr lang="vi-VN" sz="2800" dirty="0">
                <a:latin typeface="Times New Roman" panose="02020603050405020304" pitchFamily="18" charset="0"/>
                <a:cs typeface="Times New Roman" panose="02020603050405020304" pitchFamily="18" charset="0"/>
              </a:rPr>
              <a:t>.NET có thể được sử dụng làm thuật ngữ chung cho .NET Standard cũng như tất cả các hoạt động triển khai và khối lượng công việc .NET.</a:t>
            </a:r>
          </a:p>
          <a:p>
            <a:pPr lvl="1" algn="just"/>
            <a:r>
              <a:rPr lang="vi-VN" sz="2800" dirty="0">
                <a:latin typeface="Times New Roman" panose="02020603050405020304" pitchFamily="18" charset="0"/>
                <a:cs typeface="Times New Roman" panose="02020603050405020304" pitchFamily="18" charset="0"/>
              </a:rPr>
              <a:t>.NET thường xuyên đề cập đến việc triển khai .NET đa nền tảng, hiệu suất cao, mã nguồn mở mà trước đây được gọi là .NET Core. Nó cũng có thể được gọi là .NET 5 (và .NET Core) và các phiên bản mới hơn hoặc chỉ .NET 5+.</a:t>
            </a:r>
            <a:endParaRPr lang="en-US" sz="2800" dirty="0">
              <a:latin typeface="Times New Roman" panose="02020603050405020304" pitchFamily="18" charset="0"/>
              <a:cs typeface="Times New Roman" panose="02020603050405020304" pitchFamily="18" charset="0"/>
            </a:endParaRPr>
          </a:p>
          <a:p>
            <a:pPr algn="just"/>
            <a:r>
              <a:rPr lang="vi-VN" sz="3600" dirty="0">
                <a:latin typeface="Times New Roman" panose="02020603050405020304" pitchFamily="18" charset="0"/>
                <a:cs typeface="Times New Roman" panose="02020603050405020304" pitchFamily="18" charset="0"/>
              </a:rPr>
              <a:t>.NET luôn được viết hoa đầy đủ, không bao giờ là ".Net".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682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3A3D-975E-04AB-BA7E-F5B1CDBD5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4A457-279D-ACF8-37DA-5A9A996CEFAE}"/>
              </a:ext>
            </a:extLst>
          </p:cNvPr>
          <p:cNvSpPr>
            <a:spLocks noGrp="1"/>
          </p:cNvSpPr>
          <p:nvPr>
            <p:ph type="title"/>
          </p:nvPr>
        </p:nvSpPr>
        <p:spPr/>
        <p:txBody>
          <a:bodyPr/>
          <a:lstStyle/>
          <a:p>
            <a:r>
              <a:rPr lang="en-US" sz="3200" dirty="0" err="1"/>
              <a:t>Thuật</a:t>
            </a:r>
            <a:r>
              <a:rPr lang="en-US" sz="3200" dirty="0"/>
              <a:t> </a:t>
            </a:r>
            <a:r>
              <a:rPr lang="en-US" sz="3200" dirty="0" err="1"/>
              <a:t>ngữ</a:t>
            </a:r>
            <a:r>
              <a:rPr lang="en-US" sz="3200" dirty="0"/>
              <a:t>: Assembly (</a:t>
            </a:r>
            <a:r>
              <a:rPr lang="en-US" sz="3200" dirty="0" err="1"/>
              <a:t>hợp</a:t>
            </a:r>
            <a:r>
              <a:rPr lang="en-US" sz="3200" dirty="0"/>
              <a:t> </a:t>
            </a:r>
            <a:r>
              <a:rPr lang="en-US" sz="3200" dirty="0" err="1"/>
              <a:t>ngữ</a:t>
            </a:r>
            <a:r>
              <a:rPr lang="en-US" sz="3200" dirty="0"/>
              <a:t>)</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DDD3DA0F-1280-6688-D8E6-1B9EE72A1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251AB6-2211-BFA3-9D78-34A2B9C1082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52764788-861A-DDD8-6F26-09986335D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2FCAA2CA-3E05-B9FC-E608-EAA3EEC552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7" name="Content Placeholder 2">
            <a:extLst>
              <a:ext uri="{FF2B5EF4-FFF2-40B4-BE49-F238E27FC236}">
                <a16:creationId xmlns:a16="http://schemas.microsoft.com/office/drawing/2014/main" id="{9540C7F2-89AF-6C17-8F42-A9B68746EC0D}"/>
              </a:ext>
            </a:extLst>
          </p:cNvPr>
          <p:cNvSpPr txBox="1">
            <a:spLocks/>
          </p:cNvSpPr>
          <p:nvPr/>
        </p:nvSpPr>
        <p:spPr>
          <a:xfrm>
            <a:off x="769781" y="1885871"/>
            <a:ext cx="10907487" cy="3924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3600" dirty="0">
                <a:latin typeface="+mj-lt"/>
              </a:rPr>
              <a:t>Tệp .dll hoặc .exe có thể chứa tập hợp các API có thể được gọi bởi các ứng dụng hoặc tập hợp khác.</a:t>
            </a:r>
            <a:endParaRPr lang="en-US" sz="3600" dirty="0">
              <a:latin typeface="+mj-lt"/>
            </a:endParaRPr>
          </a:p>
          <a:p>
            <a:pPr algn="just"/>
            <a:r>
              <a:rPr lang="vi-VN" sz="3600" dirty="0">
                <a:latin typeface="+mj-lt"/>
              </a:rPr>
              <a:t>Một hợp ngữ chứa các loại như giao diện, lớp, cấu trúc, liệt kê và </a:t>
            </a:r>
            <a:r>
              <a:rPr lang="en-US" sz="3600" dirty="0">
                <a:latin typeface="+mj-lt"/>
              </a:rPr>
              <a:t>delegate</a:t>
            </a:r>
            <a:r>
              <a:rPr lang="vi-VN" sz="3600" dirty="0">
                <a:latin typeface="+mj-lt"/>
              </a:rPr>
              <a:t>. Các </a:t>
            </a:r>
            <a:r>
              <a:rPr lang="en-US" sz="3600" dirty="0">
                <a:latin typeface="+mj-lt"/>
              </a:rPr>
              <a:t>assemblies </a:t>
            </a:r>
            <a:r>
              <a:rPr lang="vi-VN" sz="3600" dirty="0">
                <a:latin typeface="+mj-lt"/>
              </a:rPr>
              <a:t>trong thư mục bin của dự án đôi khi được gọi là các tệp nhị phân</a:t>
            </a:r>
            <a:endParaRPr lang="en-US" sz="3600" dirty="0">
              <a:latin typeface="+mj-lt"/>
            </a:endParaRPr>
          </a:p>
        </p:txBody>
      </p:sp>
    </p:spTree>
    <p:extLst>
      <p:ext uri="{BB962C8B-B14F-4D97-AF65-F5344CB8AC3E}">
        <p14:creationId xmlns:p14="http://schemas.microsoft.com/office/powerpoint/2010/main" val="413911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6C285-233B-EEDC-051C-2901F4690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0BD79-42C7-FF45-AEA6-81253F31AD66}"/>
              </a:ext>
            </a:extLst>
          </p:cNvPr>
          <p:cNvSpPr>
            <a:spLocks noGrp="1"/>
          </p:cNvSpPr>
          <p:nvPr>
            <p:ph type="title"/>
          </p:nvPr>
        </p:nvSpPr>
        <p:spPr/>
        <p:txBody>
          <a:bodyPr/>
          <a:lstStyle/>
          <a:p>
            <a:r>
              <a:rPr lang="en-US" sz="3200" dirty="0"/>
              <a:t>Thư </a:t>
            </a:r>
            <a:r>
              <a:rPr lang="en-US" sz="3200" dirty="0" err="1"/>
              <a:t>viện</a:t>
            </a:r>
            <a:r>
              <a:rPr lang="en-US" sz="3200" dirty="0"/>
              <a:t> </a:t>
            </a:r>
            <a:r>
              <a:rPr lang="en-US" sz="3200" dirty="0" err="1"/>
              <a:t>lớp</a:t>
            </a:r>
            <a:r>
              <a:rPr lang="en-US" sz="3200" dirty="0"/>
              <a:t> </a:t>
            </a:r>
            <a:r>
              <a:rPr lang="en-US" sz="3200" dirty="0" err="1"/>
              <a:t>cơ</a:t>
            </a:r>
            <a:r>
              <a:rPr lang="en-US" sz="3200" dirty="0"/>
              <a:t> </a:t>
            </a:r>
            <a:r>
              <a:rPr lang="en-US" sz="3200" dirty="0" err="1"/>
              <a:t>sở</a:t>
            </a:r>
            <a:r>
              <a:rPr lang="en-US" sz="3200" dirty="0"/>
              <a:t> (Base Class Library)</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E7346DF3-2958-B8D0-1572-C72838BF2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8C4FC7-6486-CE66-674F-EA764044F8F8}"/>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FCC1D6A7-E459-674E-C592-A39AA16C1D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1DC6756B-10BF-9E68-B16C-756931EEFD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8" name="Content Placeholder 2">
            <a:extLst>
              <a:ext uri="{FF2B5EF4-FFF2-40B4-BE49-F238E27FC236}">
                <a16:creationId xmlns:a16="http://schemas.microsoft.com/office/drawing/2014/main" id="{DCADA318-4A73-0B29-340D-F334BE0B72FE}"/>
              </a:ext>
            </a:extLst>
          </p:cNvPr>
          <p:cNvSpPr txBox="1">
            <a:spLocks/>
          </p:cNvSpPr>
          <p:nvPr/>
        </p:nvSpPr>
        <p:spPr>
          <a:xfrm>
            <a:off x="782751" y="1626466"/>
            <a:ext cx="10907487" cy="3924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3200" dirty="0">
                <a:latin typeface="+mj-lt"/>
              </a:rPr>
              <a:t>Một tập hợp các thư viện bao gồm các không gian tên System.* (và ở một mức độ giới hạn là Microsoft.*). </a:t>
            </a:r>
            <a:endParaRPr lang="en-US" sz="3200" dirty="0">
              <a:latin typeface="+mj-lt"/>
            </a:endParaRPr>
          </a:p>
          <a:p>
            <a:pPr algn="just"/>
            <a:r>
              <a:rPr lang="vi-VN" sz="3200" dirty="0">
                <a:latin typeface="+mj-lt"/>
              </a:rPr>
              <a:t>BCL là một khung cấp thấp có mục đích chung</a:t>
            </a:r>
            <a:r>
              <a:rPr lang="en-US" sz="3200" dirty="0">
                <a:latin typeface="+mj-lt"/>
              </a:rPr>
              <a:t>,</a:t>
            </a:r>
            <a:r>
              <a:rPr lang="vi-VN" sz="3200" dirty="0">
                <a:latin typeface="+mj-lt"/>
              </a:rPr>
              <a:t> được xây dựng trên các khung ứng dụng cấp cao hơn</a:t>
            </a:r>
            <a:endParaRPr lang="en-US" sz="3200" dirty="0">
              <a:latin typeface="+mj-lt"/>
            </a:endParaRPr>
          </a:p>
          <a:p>
            <a:pPr algn="just"/>
            <a:r>
              <a:rPr lang="vi-VN" sz="3200" dirty="0">
                <a:latin typeface="+mj-lt"/>
              </a:rPr>
              <a:t>Các thuật ngữ sau đây thường đề cập đến cùng một bộ sưu tập API mà BCL đề cập đến:</a:t>
            </a:r>
            <a:r>
              <a:rPr lang="en-US" sz="3200" dirty="0">
                <a:latin typeface="+mj-lt"/>
              </a:rPr>
              <a:t> core .NET libraries: framework libraries, runtime libraries, shared framework</a:t>
            </a:r>
          </a:p>
        </p:txBody>
      </p:sp>
    </p:spTree>
    <p:extLst>
      <p:ext uri="{BB962C8B-B14F-4D97-AF65-F5344CB8AC3E}">
        <p14:creationId xmlns:p14="http://schemas.microsoft.com/office/powerpoint/2010/main" val="307748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3A43A-69A6-CE7D-3613-267A86243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B388B-DEA8-7027-7E4A-FAFB18ACCB62}"/>
              </a:ext>
            </a:extLst>
          </p:cNvPr>
          <p:cNvSpPr>
            <a:spLocks noGrp="1"/>
          </p:cNvSpPr>
          <p:nvPr>
            <p:ph type="title"/>
          </p:nvPr>
        </p:nvSpPr>
        <p:spPr/>
        <p:txBody>
          <a:bodyPr/>
          <a:lstStyle/>
          <a:p>
            <a:r>
              <a:rPr lang="en-US" sz="3200" dirty="0"/>
              <a:t>Thư </a:t>
            </a:r>
            <a:r>
              <a:rPr lang="en-US" sz="3200" dirty="0" err="1"/>
              <a:t>viện</a:t>
            </a:r>
            <a:r>
              <a:rPr lang="en-US" sz="3200" dirty="0"/>
              <a:t> </a:t>
            </a:r>
            <a:r>
              <a:rPr lang="en-US" sz="3200" dirty="0" err="1"/>
              <a:t>lớp</a:t>
            </a:r>
            <a:r>
              <a:rPr lang="en-US" sz="3200" dirty="0"/>
              <a:t> </a:t>
            </a:r>
            <a:r>
              <a:rPr lang="en-US" sz="3200" dirty="0" err="1"/>
              <a:t>cơ</a:t>
            </a:r>
            <a:r>
              <a:rPr lang="en-US" sz="3200" dirty="0"/>
              <a:t> </a:t>
            </a:r>
            <a:r>
              <a:rPr lang="en-US" sz="3200" dirty="0" err="1"/>
              <a:t>sở</a:t>
            </a:r>
            <a:r>
              <a:rPr lang="en-US" sz="3200" dirty="0"/>
              <a:t> (Base Class Library)</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DA247F38-8A88-2731-78D1-A8E32568D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B9090A-0475-1632-5963-456C95C02D0F}"/>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231BA1D2-6CD1-1357-694C-0DE811C7D7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B32F2C89-3E92-D46E-FF9A-3932E3E815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6">
            <a:extLst>
              <a:ext uri="{FF2B5EF4-FFF2-40B4-BE49-F238E27FC236}">
                <a16:creationId xmlns:a16="http://schemas.microsoft.com/office/drawing/2014/main" id="{052E072C-18D0-CA72-9D80-170A77150058}"/>
              </a:ext>
            </a:extLst>
          </p:cNvPr>
          <p:cNvPicPr>
            <a:picLocks noChangeAspect="1"/>
          </p:cNvPicPr>
          <p:nvPr/>
        </p:nvPicPr>
        <p:blipFill>
          <a:blip r:embed="rId8"/>
          <a:srcRect l="16796" r="27638"/>
          <a:stretch/>
        </p:blipFill>
        <p:spPr>
          <a:xfrm>
            <a:off x="1097279" y="903767"/>
            <a:ext cx="9376168" cy="5273118"/>
          </a:xfrm>
          <a:prstGeom prst="rect">
            <a:avLst/>
          </a:prstGeom>
        </p:spPr>
      </p:pic>
    </p:spTree>
    <p:extLst>
      <p:ext uri="{BB962C8B-B14F-4D97-AF65-F5344CB8AC3E}">
        <p14:creationId xmlns:p14="http://schemas.microsoft.com/office/powerpoint/2010/main" val="348508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D4E88-3470-73EB-DEC9-7ABBECF46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33A7A-356C-17B4-680F-0A676DAACE6A}"/>
              </a:ext>
            </a:extLst>
          </p:cNvPr>
          <p:cNvSpPr>
            <a:spLocks noGrp="1"/>
          </p:cNvSpPr>
          <p:nvPr>
            <p:ph type="title"/>
          </p:nvPr>
        </p:nvSpPr>
        <p:spPr/>
        <p:txBody>
          <a:bodyPr/>
          <a:lstStyle/>
          <a:p>
            <a:r>
              <a:rPr lang="en-US" sz="3200" dirty="0">
                <a:latin typeface="Aptos" panose="020B0004020202020204" pitchFamily="34" charset="0"/>
              </a:rPr>
              <a:t>Intermediate Language (IL)</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C9808A63-63C3-283F-E96E-A86061246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F02526-828F-B237-E03B-8808A8B1A992}"/>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7AFE6CD5-B8E6-B89F-0B0C-E848192C90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27E2AA02-C8AE-2214-43E2-A97BD7B056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9" name="Content Placeholder 2">
            <a:extLst>
              <a:ext uri="{FF2B5EF4-FFF2-40B4-BE49-F238E27FC236}">
                <a16:creationId xmlns:a16="http://schemas.microsoft.com/office/drawing/2014/main" id="{E3A0B440-6D7C-DB9C-D761-F6E6572A7E6D}"/>
              </a:ext>
            </a:extLst>
          </p:cNvPr>
          <p:cNvSpPr txBox="1">
            <a:spLocks/>
          </p:cNvSpPr>
          <p:nvPr/>
        </p:nvSpPr>
        <p:spPr>
          <a:xfrm>
            <a:off x="562258" y="1944237"/>
            <a:ext cx="10907487" cy="3924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3200" dirty="0">
                <a:latin typeface="+mj-lt"/>
              </a:rPr>
              <a:t>Các ngôn ngữ .NET cấp cao hơn, chẳng hạn như C#,</a:t>
            </a:r>
            <a:r>
              <a:rPr lang="en-US" sz="3200" dirty="0">
                <a:latin typeface="+mj-lt"/>
              </a:rPr>
              <a:t> </a:t>
            </a:r>
            <a:r>
              <a:rPr lang="en-US" sz="3200" dirty="0" err="1">
                <a:latin typeface="+mj-lt"/>
              </a:rPr>
              <a:t>được</a:t>
            </a:r>
            <a:r>
              <a:rPr lang="vi-VN" sz="3200" dirty="0">
                <a:latin typeface="+mj-lt"/>
              </a:rPr>
              <a:t> biên dịch thành tập lệnh không xác định phần cứng, được gọi là Ngôn ngữ trung gian (IL). IL đôi khi được gọi là MSIL (Microsoft IL) hoặc CIL (IL thông thường).</a:t>
            </a:r>
            <a:endParaRPr lang="en-US" sz="3200" dirty="0">
              <a:latin typeface="+mj-lt"/>
            </a:endParaRPr>
          </a:p>
        </p:txBody>
      </p:sp>
    </p:spTree>
    <p:extLst>
      <p:ext uri="{BB962C8B-B14F-4D97-AF65-F5344CB8AC3E}">
        <p14:creationId xmlns:p14="http://schemas.microsoft.com/office/powerpoint/2010/main" val="156034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D279A-06E3-F0D8-C2B3-00A0A2210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CC523-5519-05DB-ADCD-6F69BFF589E8}"/>
              </a:ext>
            </a:extLst>
          </p:cNvPr>
          <p:cNvSpPr>
            <a:spLocks noGrp="1"/>
          </p:cNvSpPr>
          <p:nvPr>
            <p:ph type="title"/>
          </p:nvPr>
        </p:nvSpPr>
        <p:spPr/>
        <p:txBody>
          <a:bodyPr/>
          <a:lstStyle/>
          <a:p>
            <a:r>
              <a:rPr lang="en-US" sz="3200" dirty="0" err="1"/>
              <a:t>Thuật</a:t>
            </a:r>
            <a:r>
              <a:rPr lang="en-US" sz="3200" dirty="0"/>
              <a:t> </a:t>
            </a:r>
            <a:r>
              <a:rPr lang="en-US" sz="3200" dirty="0" err="1"/>
              <a:t>ngữ</a:t>
            </a:r>
            <a:r>
              <a:rPr lang="en-US" sz="3200" dirty="0"/>
              <a:t>: </a:t>
            </a:r>
            <a:r>
              <a:rPr lang="en-US" sz="3200" dirty="0" err="1"/>
              <a:t>Gói</a:t>
            </a:r>
            <a:r>
              <a:rPr lang="en-US" sz="3200" dirty="0"/>
              <a:t> (Package)</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8C36731D-8E71-DCBD-DA51-E2C2494B0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A69B68-DDAB-74A1-4F25-961CDF34A3F2}"/>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B3F77A93-B337-D04A-F6B9-8B547E60B3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E53A0E4A-C524-6CBB-9D40-B5FD68750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7" name="Content Placeholder 2">
            <a:extLst>
              <a:ext uri="{FF2B5EF4-FFF2-40B4-BE49-F238E27FC236}">
                <a16:creationId xmlns:a16="http://schemas.microsoft.com/office/drawing/2014/main" id="{9E064E73-7921-840A-CE97-EA146CB9C2C0}"/>
              </a:ext>
            </a:extLst>
          </p:cNvPr>
          <p:cNvSpPr txBox="1">
            <a:spLocks/>
          </p:cNvSpPr>
          <p:nvPr/>
        </p:nvSpPr>
        <p:spPr>
          <a:xfrm>
            <a:off x="642256" y="1645922"/>
            <a:ext cx="10907487" cy="3924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err="1">
                <a:latin typeface="Times New Roman" panose="02020603050405020304" pitchFamily="18" charset="0"/>
                <a:cs typeface="Times New Roman" panose="02020603050405020304" pitchFamily="18" charset="0"/>
              </a:rPr>
              <a:t>Gói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Nuget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tệp</a:t>
            </a:r>
            <a:r>
              <a:rPr lang="en-US" sz="3200" dirty="0">
                <a:latin typeface="Times New Roman" panose="02020603050405020304" pitchFamily="18" charset="0"/>
                <a:cs typeface="Times New Roman" panose="02020603050405020304" pitchFamily="18" charset="0"/>
              </a:rPr>
              <a:t> .zip </a:t>
            </a:r>
            <a:r>
              <a:rPr lang="en-US" sz="3200" dirty="0" err="1">
                <a:latin typeface="Times New Roman" panose="02020603050405020304" pitchFamily="18" charset="0"/>
                <a:cs typeface="Times New Roman" panose="02020603050405020304" pitchFamily="18" charset="0"/>
              </a:rPr>
              <a:t>gồm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hoặc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assemblies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cùng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tên</a:t>
            </a:r>
            <a:endParaRPr lang="en-US" sz="3200" dirty="0">
              <a:latin typeface="Times New Roman" panose="02020603050405020304" pitchFamily="18" charset="0"/>
              <a:cs typeface="Times New Roman" panose="02020603050405020304" pitchFamily="18" charset="0"/>
            </a:endParaRPr>
          </a:p>
          <a:p>
            <a:pPr algn="just"/>
            <a:r>
              <a:rPr lang="en-US" sz="3200" dirty="0" err="1">
                <a:latin typeface="Times New Roman" panose="02020603050405020304" pitchFamily="18" charset="0"/>
                <a:cs typeface="Times New Roman" panose="02020603050405020304" pitchFamily="18" charset="0"/>
              </a:rPr>
              <a:t>Tệp</a:t>
            </a:r>
            <a:r>
              <a:rPr lang="en-US" sz="3200" dirty="0">
                <a:latin typeface="Times New Roman" panose="02020603050405020304" pitchFamily="18" charset="0"/>
                <a:cs typeface="Times New Roman" panose="02020603050405020304" pitchFamily="18" charset="0"/>
              </a:rPr>
              <a:t> .zip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nupkg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files </a:t>
            </a:r>
            <a:r>
              <a:rPr lang="en-US" sz="3200" dirty="0" err="1">
                <a:latin typeface="Times New Roman" panose="02020603050405020304" pitchFamily="18" charset="0"/>
                <a:cs typeface="Times New Roman" panose="02020603050405020304" pitchFamily="18" charset="0"/>
              </a:rPr>
              <a:t>như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dll</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hoặc</a:t>
            </a:r>
            <a:r>
              <a:rPr lang="en-US" sz="3200" dirty="0">
                <a:latin typeface="Times New Roman" panose="02020603050405020304" pitchFamily="18" charset="0"/>
                <a:cs typeface="Times New Roman" panose="02020603050405020304" pitchFamily="18" charset="0"/>
              </a:rPr>
              <a:t> .xml. Khi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đặt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hoặc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files </a:t>
            </a:r>
            <a:r>
              <a:rPr lang="en-US" sz="3200" dirty="0" err="1">
                <a:latin typeface="Times New Roman" panose="02020603050405020304" pitchFamily="18" charset="0"/>
                <a:cs typeface="Times New Roman" panose="02020603050405020304" pitchFamily="18" charset="0"/>
              </a:rPr>
              <a:t>thích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hợp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lựa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chọn</a:t>
            </a:r>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File </a:t>
            </a:r>
            <a:r>
              <a:rPr lang="en-US" sz="3200" dirty="0" err="1">
                <a:latin typeface="Times New Roman" panose="02020603050405020304" pitchFamily="18" charset="0"/>
                <a:cs typeface="Times New Roman" panose="02020603050405020304" pitchFamily="18" charset="0"/>
              </a:rPr>
              <a:t>định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 interface </a:t>
            </a:r>
            <a:r>
              <a:rPr lang="en-US" sz="3200" dirty="0" err="1">
                <a:latin typeface="Times New Roman" panose="02020603050405020304" pitchFamily="18" charset="0"/>
                <a:cs typeface="Times New Roman" panose="02020603050405020304" pitchFamily="18" charset="0"/>
              </a:rPr>
              <a:t>nằm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“ref”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file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nằm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“lib”</a:t>
            </a:r>
          </a:p>
        </p:txBody>
      </p:sp>
    </p:spTree>
    <p:extLst>
      <p:ext uri="{BB962C8B-B14F-4D97-AF65-F5344CB8AC3E}">
        <p14:creationId xmlns:p14="http://schemas.microsoft.com/office/powerpoint/2010/main" val="168470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D63E-91E1-AC6C-131E-64DD29C86687}"/>
              </a:ext>
            </a:extLst>
          </p:cNvPr>
          <p:cNvSpPr>
            <a:spLocks noGrp="1"/>
          </p:cNvSpPr>
          <p:nvPr>
            <p:ph type="title"/>
          </p:nvPr>
        </p:nvSpPr>
        <p:spPr/>
        <p:txBody>
          <a:bodyPr/>
          <a:lstStyle/>
          <a:p>
            <a:r>
              <a:rPr lang="en-US" dirty="0" err="1"/>
              <a:t>Nội</a:t>
            </a:r>
            <a:r>
              <a:rPr lang="en-US" dirty="0"/>
              <a:t> dung </a:t>
            </a:r>
            <a:r>
              <a:rPr lang="en-US" dirty="0" err="1"/>
              <a:t>chính</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82CFE52B-EFBD-20FA-6369-40FE55CE0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6A0C6E-1565-E5A2-F7F5-3359E7B457E7}"/>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sp>
        <p:nvSpPr>
          <p:cNvPr id="10" name="Content Placeholder 2">
            <a:extLst>
              <a:ext uri="{FF2B5EF4-FFF2-40B4-BE49-F238E27FC236}">
                <a16:creationId xmlns:a16="http://schemas.microsoft.com/office/drawing/2014/main" id="{625D005C-2DA4-D9AB-F573-A132215261EE}"/>
              </a:ext>
            </a:extLst>
          </p:cNvPr>
          <p:cNvSpPr>
            <a:spLocks noGrp="1"/>
          </p:cNvSpPr>
          <p:nvPr>
            <p:ph idx="1"/>
          </p:nvPr>
        </p:nvSpPr>
        <p:spPr>
          <a:xfrm>
            <a:off x="635364" y="1494818"/>
            <a:ext cx="10515600" cy="3712928"/>
          </a:xfrm>
        </p:spPr>
        <p:txBody>
          <a:bodyPr>
            <a:normAutofit lnSpcReduction="10000"/>
          </a:bodyPr>
          <a:lstStyle/>
          <a:p>
            <a:pPr algn="just">
              <a:lnSpc>
                <a:spcPct val="100000"/>
              </a:lnSpc>
              <a:buFont typeface="Arial" panose="020B0604020202020204" pitchFamily="34" charset="0"/>
              <a:buChar char="•"/>
            </a:pP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Giới</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thiệu</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nền</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tảng</a:t>
            </a:r>
            <a:r>
              <a:rPr lang="en-US" sz="5400" dirty="0">
                <a:latin typeface="Times New Roman" panose="02020603050405020304" pitchFamily="18" charset="0"/>
                <a:cs typeface="Times New Roman" panose="02020603050405020304" pitchFamily="18" charset="0"/>
              </a:rPr>
              <a:t> .NET</a:t>
            </a:r>
          </a:p>
          <a:p>
            <a:pPr algn="just">
              <a:lnSpc>
                <a:spcPct val="100000"/>
              </a:lnSpc>
              <a:buFont typeface="Arial" panose="020B0604020202020204" pitchFamily="34" charset="0"/>
              <a:buChar char="•"/>
            </a:pPr>
            <a:endParaRPr lang="en-US" sz="54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Tìm</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hiểu</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cách</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thức</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hoạt</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động</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của</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ứng</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dụng</a:t>
            </a:r>
            <a:r>
              <a:rPr lang="en-US" sz="5400" dirty="0">
                <a:latin typeface="Times New Roman" panose="02020603050405020304" pitchFamily="18" charset="0"/>
                <a:cs typeface="Times New Roman" panose="02020603050405020304" pitchFamily="18" charset="0"/>
              </a:rPr>
              <a:t> Console</a:t>
            </a:r>
          </a:p>
        </p:txBody>
      </p:sp>
    </p:spTree>
    <p:extLst>
      <p:ext uri="{BB962C8B-B14F-4D97-AF65-F5344CB8AC3E}">
        <p14:creationId xmlns:p14="http://schemas.microsoft.com/office/powerpoint/2010/main" val="355096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F07C3-5B76-F12D-D09C-1F2B0B7AB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8375-A456-540D-840F-FC5AA08C3711}"/>
              </a:ext>
            </a:extLst>
          </p:cNvPr>
          <p:cNvSpPr>
            <a:spLocks noGrp="1"/>
          </p:cNvSpPr>
          <p:nvPr>
            <p:ph type="title"/>
          </p:nvPr>
        </p:nvSpPr>
        <p:spPr/>
        <p:txBody>
          <a:bodyPr/>
          <a:lstStyle/>
          <a:p>
            <a:r>
              <a:rPr lang="en-US" sz="3200" dirty="0" err="1"/>
              <a:t>Thuật</a:t>
            </a:r>
            <a:r>
              <a:rPr lang="en-US" sz="3200" dirty="0"/>
              <a:t> </a:t>
            </a:r>
            <a:r>
              <a:rPr lang="en-US" sz="3200" dirty="0" err="1"/>
              <a:t>ngữ</a:t>
            </a:r>
            <a:r>
              <a:rPr lang="en-US" sz="3200" dirty="0"/>
              <a:t>: Runtime</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E27FA0C9-B6CC-4B7F-5EDF-F41946153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CE0C3A-8F9F-5959-1D4F-8A8A56E66416}"/>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C4B69EA-AC3D-2AD3-9A87-528807BD05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58CD39AE-3AB7-409A-8A22-02A211FF6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8" name="Content Placeholder 2">
            <a:extLst>
              <a:ext uri="{FF2B5EF4-FFF2-40B4-BE49-F238E27FC236}">
                <a16:creationId xmlns:a16="http://schemas.microsoft.com/office/drawing/2014/main" id="{9E46569F-FDD2-656E-B9AB-18427753D8CE}"/>
              </a:ext>
            </a:extLst>
          </p:cNvPr>
          <p:cNvSpPr txBox="1">
            <a:spLocks/>
          </p:cNvSpPr>
          <p:nvPr/>
        </p:nvSpPr>
        <p:spPr>
          <a:xfrm>
            <a:off x="756811" y="1594041"/>
            <a:ext cx="10907487" cy="3924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trường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endParaRPr lang="en-US" sz="3200" dirty="0">
              <a:latin typeface="Times New Roman" panose="02020603050405020304" pitchFamily="18" charset="0"/>
              <a:cs typeface="Times New Roman" panose="02020603050405020304" pitchFamily="18" charset="0"/>
            </a:endParaRPr>
          </a:p>
          <a:p>
            <a:pPr algn="just"/>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trường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nhưng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.NET runtime</a:t>
            </a:r>
          </a:p>
          <a:p>
            <a:pPr algn="just"/>
            <a:r>
              <a:rPr lang="en-US" sz="3200" dirty="0">
                <a:latin typeface="Times New Roman" panose="02020603050405020304" pitchFamily="18" charset="0"/>
                <a:cs typeface="Times New Roman" panose="02020603050405020304" pitchFamily="18" charset="0"/>
              </a:rPr>
              <a:t>Runtime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nhau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tùy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cảnh</a:t>
            </a:r>
            <a:r>
              <a:rPr lang="en-US" sz="3200" dirty="0">
                <a:latin typeface="Times New Roman" panose="02020603050405020304" pitchFamily="18" charset="0"/>
                <a:cs typeface="Times New Roman" panose="02020603050405020304" pitchFamily="18" charset="0"/>
              </a:rPr>
              <a:t>: .NET runtime, .NET runtime libraries, runtime identifier</a:t>
            </a:r>
          </a:p>
        </p:txBody>
      </p:sp>
    </p:spTree>
    <p:extLst>
      <p:ext uri="{BB962C8B-B14F-4D97-AF65-F5344CB8AC3E}">
        <p14:creationId xmlns:p14="http://schemas.microsoft.com/office/powerpoint/2010/main" val="129859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2374-927E-E5A6-3212-56A52DA1E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81F1D-9CFD-45E4-B5F8-F045A24623EF}"/>
              </a:ext>
            </a:extLst>
          </p:cNvPr>
          <p:cNvSpPr>
            <a:spLocks noGrp="1"/>
          </p:cNvSpPr>
          <p:nvPr>
            <p:ph type="title"/>
          </p:nvPr>
        </p:nvSpPr>
        <p:spPr/>
        <p:txBody>
          <a:bodyPr/>
          <a:lstStyle/>
          <a:p>
            <a:r>
              <a:rPr lang="en-US" sz="3200" dirty="0" err="1"/>
              <a:t>Thuật</a:t>
            </a:r>
            <a:r>
              <a:rPr lang="en-US" sz="3200" dirty="0"/>
              <a:t> </a:t>
            </a:r>
            <a:r>
              <a:rPr lang="en-US" sz="3200" dirty="0" err="1"/>
              <a:t>ngữ</a:t>
            </a:r>
            <a:r>
              <a:rPr lang="en-US" sz="3200" dirty="0"/>
              <a:t>: Stack</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95D3E8B1-3A08-B960-F131-86A49F91A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7875A3-ADA5-DF67-B157-3123C6CA910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F110F43-470C-85A8-989D-3568A74504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9B23B3B1-1C5D-EDC2-78AA-A449A4577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7" name="Content Placeholder 2">
            <a:extLst>
              <a:ext uri="{FF2B5EF4-FFF2-40B4-BE49-F238E27FC236}">
                <a16:creationId xmlns:a16="http://schemas.microsoft.com/office/drawing/2014/main" id="{B92EFC87-5532-D9F8-6B7A-35448FEC5376}"/>
              </a:ext>
            </a:extLst>
          </p:cNvPr>
          <p:cNvSpPr txBox="1">
            <a:spLocks/>
          </p:cNvSpPr>
          <p:nvPr/>
        </p:nvSpPr>
        <p:spPr>
          <a:xfrm>
            <a:off x="695002" y="2060968"/>
            <a:ext cx="10907487" cy="3924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3200" dirty="0">
                <a:latin typeface="+mj-lt"/>
              </a:rPr>
              <a:t>Một tập hợp các công nghệ lập trình được sử dụng cùng nhau để xây dựng và chạy các ứng dụng.</a:t>
            </a:r>
          </a:p>
          <a:p>
            <a:pPr algn="just"/>
            <a:endParaRPr lang="vi-VN" sz="3200" dirty="0">
              <a:latin typeface="+mj-lt"/>
            </a:endParaRPr>
          </a:p>
          <a:p>
            <a:pPr algn="just"/>
            <a:r>
              <a:rPr lang="vi-VN" sz="3200" dirty="0">
                <a:latin typeface="+mj-lt"/>
              </a:rPr>
              <a:t>“.NET</a:t>
            </a:r>
            <a:r>
              <a:rPr lang="en-US" sz="3200" dirty="0">
                <a:latin typeface="+mj-lt"/>
              </a:rPr>
              <a:t> Stack</a:t>
            </a:r>
            <a:r>
              <a:rPr lang="vi-VN" sz="3200" dirty="0">
                <a:latin typeface="+mj-lt"/>
              </a:rPr>
              <a:t>" đề cập đến .NET Standard và tất cả các triển khai .NET. </a:t>
            </a:r>
            <a:endParaRPr lang="en-US" sz="3200" dirty="0">
              <a:latin typeface="+mj-lt"/>
            </a:endParaRPr>
          </a:p>
        </p:txBody>
      </p:sp>
    </p:spTree>
    <p:extLst>
      <p:ext uri="{BB962C8B-B14F-4D97-AF65-F5344CB8AC3E}">
        <p14:creationId xmlns:p14="http://schemas.microsoft.com/office/powerpoint/2010/main" val="68954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0EDE1-7EE5-1654-C2E0-6B30F5031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D214B-9B27-ABEF-1D71-18F6A6A1294D}"/>
              </a:ext>
            </a:extLst>
          </p:cNvPr>
          <p:cNvSpPr>
            <a:spLocks noGrp="1"/>
          </p:cNvSpPr>
          <p:nvPr>
            <p:ph type="title"/>
          </p:nvPr>
        </p:nvSpPr>
        <p:spPr/>
        <p:txBody>
          <a:bodyPr/>
          <a:lstStyle/>
          <a:p>
            <a:r>
              <a:rPr lang="en-US" sz="3200" dirty="0"/>
              <a:t>Console</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72D03AEC-688E-72E3-3AE1-2B8D7F635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D30E55-3F05-44FA-BC7B-53FBAE852693}"/>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38D48C29-9430-2EAB-E35D-D65952694E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E463E325-C877-06EE-FADC-2C2A35F3D1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8" name="Title 1">
            <a:extLst>
              <a:ext uri="{FF2B5EF4-FFF2-40B4-BE49-F238E27FC236}">
                <a16:creationId xmlns:a16="http://schemas.microsoft.com/office/drawing/2014/main" id="{4863A725-5795-0F52-C91F-5929D3A12E2E}"/>
              </a:ext>
            </a:extLst>
          </p:cNvPr>
          <p:cNvSpPr txBox="1">
            <a:spLocks/>
          </p:cNvSpPr>
          <p:nvPr/>
        </p:nvSpPr>
        <p:spPr>
          <a:xfrm>
            <a:off x="1154349" y="1928878"/>
            <a:ext cx="9144000" cy="3274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7200">
                <a:solidFill>
                  <a:schemeClr val="tx1"/>
                </a:solidFill>
              </a:rPr>
              <a:t>Tìm hiểu cách thức hoạt động của ứng dụng Console</a:t>
            </a:r>
            <a:endParaRPr lang="en-US" sz="7200" dirty="0">
              <a:solidFill>
                <a:schemeClr val="tx1"/>
              </a:solidFill>
            </a:endParaRPr>
          </a:p>
        </p:txBody>
      </p:sp>
    </p:spTree>
    <p:extLst>
      <p:ext uri="{BB962C8B-B14F-4D97-AF65-F5344CB8AC3E}">
        <p14:creationId xmlns:p14="http://schemas.microsoft.com/office/powerpoint/2010/main" val="40750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CCAC3-CCC1-CC8A-ECF2-3F33DF7A4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C3DE7-F1CD-714C-6C5D-96299E9BE9FE}"/>
              </a:ext>
            </a:extLst>
          </p:cNvPr>
          <p:cNvSpPr>
            <a:spLocks noGrp="1"/>
          </p:cNvSpPr>
          <p:nvPr>
            <p:ph type="title"/>
          </p:nvPr>
        </p:nvSpPr>
        <p:spPr/>
        <p:txBody>
          <a:bodyPr/>
          <a:lstStyle/>
          <a:p>
            <a:r>
              <a:rPr lang="en-US" sz="3200" dirty="0"/>
              <a:t>.NET templates (</a:t>
            </a:r>
            <a:r>
              <a:rPr lang="en-US" sz="3200" dirty="0" err="1"/>
              <a:t>trái</a:t>
            </a:r>
            <a:r>
              <a:rPr lang="en-US" sz="3200" dirty="0"/>
              <a:t>  </a:t>
            </a:r>
            <a:r>
              <a:rPr lang="en-US" sz="3200" dirty="0" err="1"/>
              <a:t>từ</a:t>
            </a:r>
            <a:r>
              <a:rPr lang="en-US" sz="3200" dirty="0"/>
              <a:t> . NET 6)</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EB8E65BF-F5C7-E2F9-7788-73B3A65D7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7AC7C0-330A-3481-42B0-8D1C7DFF6CC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B42F4323-5914-93CB-FAB1-583A1CC11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A1C26C6B-52CB-0888-8DA2-1EA8F74C0E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sp>
        <p:nvSpPr>
          <p:cNvPr id="7" name="TextBox 6">
            <a:extLst>
              <a:ext uri="{FF2B5EF4-FFF2-40B4-BE49-F238E27FC236}">
                <a16:creationId xmlns:a16="http://schemas.microsoft.com/office/drawing/2014/main" id="{0E1D23C1-A559-2C44-62E6-2F6CCE738CE8}"/>
              </a:ext>
            </a:extLst>
          </p:cNvPr>
          <p:cNvSpPr txBox="1"/>
          <p:nvPr/>
        </p:nvSpPr>
        <p:spPr>
          <a:xfrm>
            <a:off x="247302" y="3105834"/>
            <a:ext cx="4891348" cy="646331"/>
          </a:xfrm>
          <a:prstGeom prst="rect">
            <a:avLst/>
          </a:prstGeom>
          <a:noFill/>
        </p:spPr>
        <p:txBody>
          <a:bodyPr wrap="square">
            <a:spAutoFit/>
          </a:bodyPr>
          <a:lstStyle/>
          <a:p>
            <a:r>
              <a:rPr lang="en-US" b="0" dirty="0">
                <a:solidFill>
                  <a:srgbClr val="008000"/>
                </a:solidFill>
                <a:effectLst/>
                <a:highlight>
                  <a:srgbClr val="FFFFFF"/>
                </a:highlight>
                <a:latin typeface="Consolas" panose="020B0609020204030204" pitchFamily="49" charset="0"/>
              </a:rPr>
              <a:t>//https://aka.ms/new-console-template</a:t>
            </a:r>
            <a:endParaRPr lang="en-US" b="0" dirty="0">
              <a:solidFill>
                <a:srgbClr val="000000"/>
              </a:solidFill>
              <a:effectLst/>
              <a:highlight>
                <a:srgbClr val="FFFFFF"/>
              </a:highlight>
              <a:latin typeface="Consolas" panose="020B0609020204030204" pitchFamily="49" charset="0"/>
            </a:endParaRPr>
          </a:p>
          <a:p>
            <a:r>
              <a:rPr lang="en-US" b="0" dirty="0" err="1">
                <a:solidFill>
                  <a:srgbClr val="000000"/>
                </a:solidFill>
                <a:effectLst/>
                <a:highlight>
                  <a:srgbClr val="FFFFFF"/>
                </a:highlight>
                <a:latin typeface="Consolas" panose="020B0609020204030204" pitchFamily="49" charset="0"/>
              </a:rPr>
              <a:t>Console.WriteLine</a:t>
            </a:r>
            <a:r>
              <a:rPr lang="en-US" b="0" dirty="0">
                <a:solidFill>
                  <a:srgbClr val="000000"/>
                </a:solidFill>
                <a:effectLst/>
                <a:highlight>
                  <a:srgbClr val="FFFFFF"/>
                </a:highlight>
                <a:latin typeface="Consolas" panose="020B0609020204030204" pitchFamily="49" charset="0"/>
              </a:rPr>
              <a:t>(</a:t>
            </a:r>
            <a:r>
              <a:rPr lang="en-US" b="0" dirty="0">
                <a:solidFill>
                  <a:srgbClr val="A31515"/>
                </a:solidFill>
                <a:effectLst/>
                <a:highlight>
                  <a:srgbClr val="FFFFFF"/>
                </a:highlight>
                <a:latin typeface="Consolas" panose="020B0609020204030204" pitchFamily="49" charset="0"/>
              </a:rPr>
              <a:t>"Hello, World!"</a:t>
            </a:r>
            <a:r>
              <a:rPr lang="en-US" b="0" dirty="0">
                <a:solidFill>
                  <a:srgbClr val="000000"/>
                </a:solidFill>
                <a:effectLst/>
                <a:highlight>
                  <a:srgbClr val="FFFFFF"/>
                </a:highlight>
                <a:latin typeface="Consolas" panose="020B0609020204030204" pitchFamily="49" charset="0"/>
              </a:rPr>
              <a:t>);</a:t>
            </a:r>
          </a:p>
        </p:txBody>
      </p:sp>
      <p:sp>
        <p:nvSpPr>
          <p:cNvPr id="9" name="TextBox 8">
            <a:extLst>
              <a:ext uri="{FF2B5EF4-FFF2-40B4-BE49-F238E27FC236}">
                <a16:creationId xmlns:a16="http://schemas.microsoft.com/office/drawing/2014/main" id="{82C83F5A-3C32-CA4F-8307-A8CBF3A76C2F}"/>
              </a:ext>
            </a:extLst>
          </p:cNvPr>
          <p:cNvSpPr txBox="1"/>
          <p:nvPr/>
        </p:nvSpPr>
        <p:spPr>
          <a:xfrm>
            <a:off x="5138649" y="1919380"/>
            <a:ext cx="6094378" cy="3416320"/>
          </a:xfrm>
          <a:prstGeom prst="rect">
            <a:avLst/>
          </a:prstGeom>
          <a:solidFill>
            <a:schemeClr val="bg1">
              <a:lumMod val="95000"/>
            </a:schemeClr>
          </a:solidFill>
        </p:spPr>
        <p:txBody>
          <a:bodyPr wrap="square">
            <a:spAutoFit/>
          </a:bodyPr>
          <a:lstStyle/>
          <a:p>
            <a:r>
              <a:rPr lang="en-US" b="0" dirty="0">
                <a:solidFill>
                  <a:srgbClr val="0000FF"/>
                </a:solidFill>
                <a:effectLst/>
                <a:highlight>
                  <a:srgbClr val="FFFFFF"/>
                </a:highlight>
                <a:latin typeface="Consolas" panose="020B0609020204030204" pitchFamily="49" charset="0"/>
              </a:rPr>
              <a:t>using</a:t>
            </a:r>
            <a:r>
              <a:rPr lang="en-US" b="0" dirty="0">
                <a:solidFill>
                  <a:srgbClr val="000000"/>
                </a:solidFill>
                <a:effectLst/>
                <a:highlight>
                  <a:srgbClr val="FFFFFF"/>
                </a:highlight>
                <a:latin typeface="Consolas" panose="020B0609020204030204" pitchFamily="49" charset="0"/>
              </a:rPr>
              <a:t> System;</a:t>
            </a:r>
          </a:p>
          <a:p>
            <a:br>
              <a:rPr lang="en-US" b="0" dirty="0">
                <a:solidFill>
                  <a:srgbClr val="000000"/>
                </a:solidFill>
                <a:effectLst/>
                <a:highlight>
                  <a:srgbClr val="FFFFFF"/>
                </a:highlight>
                <a:latin typeface="Consolas" panose="020B0609020204030204" pitchFamily="49" charset="0"/>
              </a:rPr>
            </a:br>
            <a:r>
              <a:rPr lang="en-US" b="0" dirty="0">
                <a:solidFill>
                  <a:srgbClr val="0000FF"/>
                </a:solidFill>
                <a:effectLst/>
                <a:highlight>
                  <a:srgbClr val="FFFFFF"/>
                </a:highlight>
                <a:latin typeface="Consolas" panose="020B0609020204030204" pitchFamily="49" charset="0"/>
              </a:rPr>
              <a:t>namespace</a:t>
            </a:r>
            <a:r>
              <a:rPr lang="en-US" b="0" dirty="0">
                <a:solidFill>
                  <a:srgbClr val="000000"/>
                </a:solidFill>
                <a:effectLst/>
                <a:highlight>
                  <a:srgbClr val="FFFFFF"/>
                </a:highlight>
                <a:latin typeface="Consolas" panose="020B0609020204030204" pitchFamily="49" charset="0"/>
              </a:rPr>
              <a:t> </a:t>
            </a:r>
            <a:r>
              <a:rPr lang="en-US" b="0" dirty="0" err="1">
                <a:solidFill>
                  <a:srgbClr val="000000"/>
                </a:solidFill>
                <a:effectLst/>
                <a:highlight>
                  <a:srgbClr val="FFFFFF"/>
                </a:highlight>
                <a:latin typeface="Consolas" panose="020B0609020204030204" pitchFamily="49" charset="0"/>
              </a:rPr>
              <a:t>MyApp</a:t>
            </a:r>
            <a:endParaRPr lang="en-US" b="0" dirty="0">
              <a:solidFill>
                <a:srgbClr val="000000"/>
              </a:solidFill>
              <a:effectLst/>
              <a:highlight>
                <a:srgbClr val="FFFFFF"/>
              </a:highlight>
              <a:latin typeface="Consolas" panose="020B0609020204030204" pitchFamily="49" charset="0"/>
            </a:endParaRPr>
          </a:p>
          <a:p>
            <a:r>
              <a:rPr lang="en-US" b="0" dirty="0">
                <a:solidFill>
                  <a:srgbClr val="000000"/>
                </a:solidFill>
                <a:effectLst/>
                <a:highlight>
                  <a:srgbClr val="FFFFFF"/>
                </a:highlight>
                <a:latin typeface="Consolas" panose="020B0609020204030204" pitchFamily="49" charset="0"/>
              </a:rPr>
              <a:t>{</a:t>
            </a:r>
          </a:p>
          <a:p>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internal</a:t>
            </a:r>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class</a:t>
            </a:r>
            <a:r>
              <a:rPr lang="en-US" b="0" dirty="0">
                <a:solidFill>
                  <a:srgbClr val="000000"/>
                </a:solidFill>
                <a:effectLst/>
                <a:highlight>
                  <a:srgbClr val="FFFFFF"/>
                </a:highlight>
                <a:latin typeface="Consolas" panose="020B0609020204030204" pitchFamily="49" charset="0"/>
              </a:rPr>
              <a:t> Program</a:t>
            </a:r>
          </a:p>
          <a:p>
            <a:r>
              <a:rPr lang="en-US" b="0" dirty="0">
                <a:solidFill>
                  <a:srgbClr val="000000"/>
                </a:solidFill>
                <a:effectLst/>
                <a:highlight>
                  <a:srgbClr val="FFFFFF"/>
                </a:highlight>
                <a:latin typeface="Consolas" panose="020B0609020204030204" pitchFamily="49" charset="0"/>
              </a:rPr>
              <a:t>    {</a:t>
            </a:r>
          </a:p>
          <a:p>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static</a:t>
            </a:r>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void</a:t>
            </a:r>
            <a:r>
              <a:rPr lang="en-US" b="0" dirty="0">
                <a:solidFill>
                  <a:srgbClr val="000000"/>
                </a:solidFill>
                <a:effectLst/>
                <a:highlight>
                  <a:srgbClr val="FFFFFF"/>
                </a:highlight>
                <a:latin typeface="Consolas" panose="020B0609020204030204" pitchFamily="49" charset="0"/>
              </a:rPr>
              <a:t> Main(</a:t>
            </a:r>
            <a:r>
              <a:rPr lang="en-US" b="0" dirty="0">
                <a:solidFill>
                  <a:srgbClr val="0000FF"/>
                </a:solidFill>
                <a:effectLst/>
                <a:highlight>
                  <a:srgbClr val="FFFFFF"/>
                </a:highlight>
                <a:latin typeface="Consolas" panose="020B0609020204030204" pitchFamily="49" charset="0"/>
              </a:rPr>
              <a:t>string</a:t>
            </a:r>
            <a:r>
              <a:rPr lang="en-US" b="0" dirty="0">
                <a:solidFill>
                  <a:srgbClr val="000000"/>
                </a:solidFill>
                <a:effectLst/>
                <a:highlight>
                  <a:srgbClr val="FFFFFF"/>
                </a:highlight>
                <a:latin typeface="Consolas" panose="020B0609020204030204" pitchFamily="49" charset="0"/>
              </a:rPr>
              <a:t>[] </a:t>
            </a:r>
            <a:r>
              <a:rPr lang="en-US" b="0" dirty="0" err="1">
                <a:solidFill>
                  <a:srgbClr val="000000"/>
                </a:solidFill>
                <a:effectLst/>
                <a:highlight>
                  <a:srgbClr val="FFFFFF"/>
                </a:highlight>
                <a:latin typeface="Consolas" panose="020B0609020204030204" pitchFamily="49" charset="0"/>
              </a:rPr>
              <a:t>args</a:t>
            </a:r>
            <a:r>
              <a:rPr lang="en-US" b="0" dirty="0">
                <a:solidFill>
                  <a:srgbClr val="000000"/>
                </a:solidFill>
                <a:effectLst/>
                <a:highlight>
                  <a:srgbClr val="FFFFFF"/>
                </a:highlight>
                <a:latin typeface="Consolas" panose="020B0609020204030204" pitchFamily="49" charset="0"/>
              </a:rPr>
              <a:t>)</a:t>
            </a:r>
          </a:p>
          <a:p>
            <a:r>
              <a:rPr lang="en-US" b="0" dirty="0">
                <a:solidFill>
                  <a:srgbClr val="000000"/>
                </a:solidFill>
                <a:effectLst/>
                <a:highlight>
                  <a:srgbClr val="FFFFFF"/>
                </a:highlight>
                <a:latin typeface="Consolas" panose="020B0609020204030204" pitchFamily="49" charset="0"/>
              </a:rPr>
              <a:t>        {</a:t>
            </a:r>
          </a:p>
          <a:p>
            <a:r>
              <a:rPr lang="en-US" b="0" dirty="0">
                <a:solidFill>
                  <a:srgbClr val="000000"/>
                </a:solidFill>
                <a:effectLst/>
                <a:highlight>
                  <a:srgbClr val="FFFFFF"/>
                </a:highlight>
                <a:latin typeface="Consolas" panose="020B0609020204030204" pitchFamily="49" charset="0"/>
              </a:rPr>
              <a:t>            </a:t>
            </a:r>
            <a:r>
              <a:rPr lang="en-US" b="0" dirty="0" err="1">
                <a:solidFill>
                  <a:srgbClr val="000000"/>
                </a:solidFill>
                <a:effectLst/>
                <a:highlight>
                  <a:srgbClr val="FFFFFF"/>
                </a:highlight>
                <a:latin typeface="Consolas" panose="020B0609020204030204" pitchFamily="49" charset="0"/>
              </a:rPr>
              <a:t>Console.WriteLine</a:t>
            </a:r>
            <a:r>
              <a:rPr lang="en-US" b="0" dirty="0">
                <a:solidFill>
                  <a:srgbClr val="000000"/>
                </a:solidFill>
                <a:effectLst/>
                <a:highlight>
                  <a:srgbClr val="FFFFFF"/>
                </a:highlight>
                <a:latin typeface="Consolas" panose="020B0609020204030204" pitchFamily="49" charset="0"/>
              </a:rPr>
              <a:t>(</a:t>
            </a:r>
            <a:r>
              <a:rPr lang="en-US" b="0" dirty="0">
                <a:solidFill>
                  <a:srgbClr val="A31515"/>
                </a:solidFill>
                <a:effectLst/>
                <a:highlight>
                  <a:srgbClr val="FFFFFF"/>
                </a:highlight>
                <a:latin typeface="Consolas" panose="020B0609020204030204" pitchFamily="49" charset="0"/>
              </a:rPr>
              <a:t>"Hello World!"</a:t>
            </a:r>
            <a:r>
              <a:rPr lang="en-US" b="0" dirty="0">
                <a:solidFill>
                  <a:srgbClr val="000000"/>
                </a:solidFill>
                <a:effectLst/>
                <a:highlight>
                  <a:srgbClr val="FFFFFF"/>
                </a:highlight>
                <a:latin typeface="Consolas" panose="020B0609020204030204" pitchFamily="49" charset="0"/>
              </a:rPr>
              <a:t>);</a:t>
            </a:r>
          </a:p>
          <a:p>
            <a:r>
              <a:rPr lang="en-US" b="0" dirty="0">
                <a:solidFill>
                  <a:srgbClr val="000000"/>
                </a:solidFill>
                <a:effectLst/>
                <a:highlight>
                  <a:srgbClr val="FFFFFF"/>
                </a:highlight>
                <a:latin typeface="Consolas" panose="020B0609020204030204" pitchFamily="49" charset="0"/>
              </a:rPr>
              <a:t>        }</a:t>
            </a:r>
          </a:p>
          <a:p>
            <a:r>
              <a:rPr lang="en-US" b="0" dirty="0">
                <a:solidFill>
                  <a:srgbClr val="000000"/>
                </a:solidFill>
                <a:effectLst/>
                <a:highlight>
                  <a:srgbClr val="FFFFFF"/>
                </a:highlight>
                <a:latin typeface="Consolas" panose="020B0609020204030204" pitchFamily="49" charset="0"/>
              </a:rPr>
              <a:t>    }</a:t>
            </a:r>
          </a:p>
          <a:p>
            <a:r>
              <a:rPr lang="en-US" b="0" dirty="0">
                <a:solidFill>
                  <a:srgbClr val="000000"/>
                </a:solidFill>
                <a:effectLst/>
                <a:highlight>
                  <a:srgbClr val="FFFFFF"/>
                </a:highlight>
                <a:latin typeface="Consolas" panose="020B0609020204030204" pitchFamily="49" charset="0"/>
              </a:rPr>
              <a:t>}</a:t>
            </a:r>
          </a:p>
        </p:txBody>
      </p:sp>
      <p:sp>
        <p:nvSpPr>
          <p:cNvPr id="10" name="Oval 9">
            <a:extLst>
              <a:ext uri="{FF2B5EF4-FFF2-40B4-BE49-F238E27FC236}">
                <a16:creationId xmlns:a16="http://schemas.microsoft.com/office/drawing/2014/main" id="{CF6D4C19-E816-F933-FBDF-A4222521A209}"/>
              </a:ext>
            </a:extLst>
          </p:cNvPr>
          <p:cNvSpPr/>
          <p:nvPr/>
        </p:nvSpPr>
        <p:spPr>
          <a:xfrm>
            <a:off x="9830992" y="2205631"/>
            <a:ext cx="992871" cy="90020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0"/>
                <a:solidFill>
                  <a:srgbClr val="FFFF00"/>
                </a:solidFill>
                <a:effectLst>
                  <a:outerShdw blurRad="38100" dist="19050" dir="2700000" algn="tl" rotWithShape="0">
                    <a:schemeClr val="dk1">
                      <a:alpha val="40000"/>
                    </a:schemeClr>
                  </a:outerShdw>
                </a:effectLst>
              </a:rPr>
              <a:t>RIP</a:t>
            </a:r>
          </a:p>
        </p:txBody>
      </p:sp>
    </p:spTree>
    <p:extLst>
      <p:ext uri="{BB962C8B-B14F-4D97-AF65-F5344CB8AC3E}">
        <p14:creationId xmlns:p14="http://schemas.microsoft.com/office/powerpoint/2010/main" val="3436112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E631C-EEB1-E1C3-83AF-DFB1A09C4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2CF61-E4C0-2650-8398-5894817B3D6A}"/>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35B07FCD-36E8-6CF0-328F-77FF4B581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25717E-1E9F-0809-EA33-5255E205CC05}"/>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D636D020-1868-8A39-45BF-CF2D437C99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00315CD-EA5A-A1D1-6161-DF29EB74E9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8" name="Picture 2" descr="Create a new project button selected on the Visual Studio start page">
            <a:extLst>
              <a:ext uri="{FF2B5EF4-FFF2-40B4-BE49-F238E27FC236}">
                <a16:creationId xmlns:a16="http://schemas.microsoft.com/office/drawing/2014/main" id="{D76E09AA-29F1-49E9-03FF-C9A291814506}"/>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272409" y="1160225"/>
            <a:ext cx="7526217" cy="521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524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E68D-9E3E-98C2-DC6C-BC09FC945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B7F19-08A1-43E7-3D04-B39BBFAE7166}"/>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64D8DBB2-404A-F673-C246-C0C7DCA0C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E0DDCA-9A76-2AE3-D59D-DEF8937633E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2ACB6FA-3816-543F-2B59-CF5C4CADE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403B3AB6-70F5-7EDD-11E8-4459BE8CEF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2" descr="Create a new project window with filters selected">
            <a:extLst>
              <a:ext uri="{FF2B5EF4-FFF2-40B4-BE49-F238E27FC236}">
                <a16:creationId xmlns:a16="http://schemas.microsoft.com/office/drawing/2014/main" id="{C48DC1DA-EDBF-9410-77C0-3B8488912DF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319492" y="1122537"/>
            <a:ext cx="7419082" cy="521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560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9A79E-CE70-94B4-C4E5-92B37E803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8BBA5-70EA-B83E-583A-F89289328B5D}"/>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BE953E17-DC00-0F49-5380-16229C340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C24D2F-36E3-AB9B-1D30-119CC1902E46}"/>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D42BC931-3CD8-C525-3298-DA4EF3B8C7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14A350CA-5310-2770-78DC-D25711357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8" name="Picture 7">
            <a:extLst>
              <a:ext uri="{FF2B5EF4-FFF2-40B4-BE49-F238E27FC236}">
                <a16:creationId xmlns:a16="http://schemas.microsoft.com/office/drawing/2014/main" id="{A364148E-A364-C496-024B-259715F4B895}"/>
              </a:ext>
            </a:extLst>
          </p:cNvPr>
          <p:cNvPicPr>
            <a:picLocks noChangeAspect="1"/>
          </p:cNvPicPr>
          <p:nvPr/>
        </p:nvPicPr>
        <p:blipFill>
          <a:blip r:embed="rId8"/>
          <a:stretch>
            <a:fillRect/>
          </a:stretch>
        </p:blipFill>
        <p:spPr>
          <a:xfrm>
            <a:off x="1946021" y="1103921"/>
            <a:ext cx="7608304" cy="5116584"/>
          </a:xfrm>
          <a:prstGeom prst="rect">
            <a:avLst/>
          </a:prstGeom>
        </p:spPr>
      </p:pic>
    </p:spTree>
    <p:extLst>
      <p:ext uri="{BB962C8B-B14F-4D97-AF65-F5344CB8AC3E}">
        <p14:creationId xmlns:p14="http://schemas.microsoft.com/office/powerpoint/2010/main" val="165423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7454-89B6-0141-7CF9-88A92F6BA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A9F70-8AA9-0D54-A58E-71F1F0E8E29E}"/>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FD79FB3C-3609-62E3-96F2-1BF56CFB8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A12991-C148-090D-E014-66642202D169}"/>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820683B7-B63C-3702-C212-83DF28B74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5B06B033-22B9-DC81-BC4C-05D7E761C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6">
            <a:extLst>
              <a:ext uri="{FF2B5EF4-FFF2-40B4-BE49-F238E27FC236}">
                <a16:creationId xmlns:a16="http://schemas.microsoft.com/office/drawing/2014/main" id="{56C9A670-AC63-1339-B830-215D56956FBD}"/>
              </a:ext>
            </a:extLst>
          </p:cNvPr>
          <p:cNvPicPr>
            <a:picLocks noChangeAspect="1"/>
          </p:cNvPicPr>
          <p:nvPr/>
        </p:nvPicPr>
        <p:blipFill>
          <a:blip r:embed="rId8"/>
          <a:stretch>
            <a:fillRect/>
          </a:stretch>
        </p:blipFill>
        <p:spPr>
          <a:xfrm>
            <a:off x="2291848" y="1077497"/>
            <a:ext cx="7608304" cy="5154625"/>
          </a:xfrm>
          <a:prstGeom prst="rect">
            <a:avLst/>
          </a:prstGeom>
        </p:spPr>
      </p:pic>
    </p:spTree>
    <p:extLst>
      <p:ext uri="{BB962C8B-B14F-4D97-AF65-F5344CB8AC3E}">
        <p14:creationId xmlns:p14="http://schemas.microsoft.com/office/powerpoint/2010/main" val="2292252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63592-08E9-88DE-BF34-29D1512B3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8B10F-1508-62A4-FEEC-644327ABED4B}"/>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6EC9B600-88BD-86E0-F19E-EF5F29D8D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C2DE6F-F456-986F-491F-FD739731EAE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6FF41E89-DCB7-300D-151A-723FD4B52A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859DD376-0FC1-D909-1DE1-86EEB53B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8" name="Picture 7">
            <a:extLst>
              <a:ext uri="{FF2B5EF4-FFF2-40B4-BE49-F238E27FC236}">
                <a16:creationId xmlns:a16="http://schemas.microsoft.com/office/drawing/2014/main" id="{14E9C468-A046-C4C8-9886-1E098D1CE44F}"/>
              </a:ext>
            </a:extLst>
          </p:cNvPr>
          <p:cNvPicPr>
            <a:picLocks noChangeAspect="1"/>
          </p:cNvPicPr>
          <p:nvPr/>
        </p:nvPicPr>
        <p:blipFill>
          <a:blip r:embed="rId8"/>
          <a:stretch>
            <a:fillRect/>
          </a:stretch>
        </p:blipFill>
        <p:spPr>
          <a:xfrm>
            <a:off x="0" y="1235286"/>
            <a:ext cx="12186826" cy="3656048"/>
          </a:xfrm>
          <a:prstGeom prst="rect">
            <a:avLst/>
          </a:prstGeom>
        </p:spPr>
      </p:pic>
    </p:spTree>
    <p:extLst>
      <p:ext uri="{BB962C8B-B14F-4D97-AF65-F5344CB8AC3E}">
        <p14:creationId xmlns:p14="http://schemas.microsoft.com/office/powerpoint/2010/main" val="2263870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A7615-8BCF-F193-C8A5-9A51CE35F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94D5C-068E-3112-35A9-67A628B3E6AA}"/>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E4DAD499-73B6-2287-9117-1D6345CB4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140048-A412-D830-E7EB-B0EC3219AABD}"/>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9E11ABF3-689D-A966-C4C2-20993C856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8A6A86C6-B554-3A7C-42EE-9B33128B7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6">
            <a:extLst>
              <a:ext uri="{FF2B5EF4-FFF2-40B4-BE49-F238E27FC236}">
                <a16:creationId xmlns:a16="http://schemas.microsoft.com/office/drawing/2014/main" id="{6D267BC7-0F7D-3F1E-397B-509FC66C2283}"/>
              </a:ext>
            </a:extLst>
          </p:cNvPr>
          <p:cNvPicPr>
            <a:picLocks noChangeAspect="1"/>
          </p:cNvPicPr>
          <p:nvPr/>
        </p:nvPicPr>
        <p:blipFill rotWithShape="1">
          <a:blip r:embed="rId8"/>
          <a:srcRect b="51773"/>
          <a:stretch/>
        </p:blipFill>
        <p:spPr>
          <a:xfrm>
            <a:off x="0" y="1775298"/>
            <a:ext cx="12192000" cy="3307404"/>
          </a:xfrm>
          <a:prstGeom prst="rect">
            <a:avLst/>
          </a:prstGeom>
        </p:spPr>
      </p:pic>
    </p:spTree>
    <p:extLst>
      <p:ext uri="{BB962C8B-B14F-4D97-AF65-F5344CB8AC3E}">
        <p14:creationId xmlns:p14="http://schemas.microsoft.com/office/powerpoint/2010/main" val="980067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6A19-F97A-2A64-55F8-F88289D29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505C3-5269-F655-D9B3-F87F409ADDF6}"/>
              </a:ext>
            </a:extLst>
          </p:cNvPr>
          <p:cNvSpPr>
            <a:spLocks noGrp="1"/>
          </p:cNvSpPr>
          <p:nvPr>
            <p:ph type="title"/>
          </p:nvPr>
        </p:nvSpPr>
        <p:spPr/>
        <p:txBody>
          <a:bodyPr/>
          <a:lstStyle/>
          <a:p>
            <a:r>
              <a:rPr lang="en-US" sz="3200" dirty="0"/>
              <a:t>.NET </a:t>
            </a:r>
            <a:r>
              <a:rPr lang="en-US" sz="3200" dirty="0" err="1"/>
              <a:t>là</a:t>
            </a:r>
            <a:r>
              <a:rPr lang="en-US" sz="3200" dirty="0"/>
              <a:t> </a:t>
            </a:r>
            <a:r>
              <a:rPr lang="en-US" sz="3200" dirty="0" err="1"/>
              <a:t>gì</a:t>
            </a:r>
            <a:r>
              <a:rPr lang="en-US" sz="3200" dirty="0"/>
              <a:t>?</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836825B0-4327-D41B-709F-7C5C7DF3E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02D779-9F60-45BE-DB13-C54E8AADC5C3}"/>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sp>
        <p:nvSpPr>
          <p:cNvPr id="7" name="Content Placeholder 2">
            <a:extLst>
              <a:ext uri="{FF2B5EF4-FFF2-40B4-BE49-F238E27FC236}">
                <a16:creationId xmlns:a16="http://schemas.microsoft.com/office/drawing/2014/main" id="{0526B1B5-C48A-7EF1-EB47-D40058686A25}"/>
              </a:ext>
            </a:extLst>
          </p:cNvPr>
          <p:cNvSpPr txBox="1">
            <a:spLocks/>
          </p:cNvSpPr>
          <p:nvPr/>
        </p:nvSpPr>
        <p:spPr>
          <a:xfrm>
            <a:off x="890946" y="2164380"/>
            <a:ext cx="10515600" cy="2376724"/>
          </a:xfrm>
          <a:prstGeom prst="rect">
            <a:avLst/>
          </a:prstGeom>
        </p:spPr>
        <p:txBody>
          <a:bodyPr lIns="109728" tIns="109728" rIns="109728" bIns="9144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b="0" i="0" kern="1200" spc="2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spc="2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5400" dirty="0">
                <a:latin typeface="Aptos" panose="020B0004020202020204" pitchFamily="34" charset="0"/>
                <a:cs typeface="Times New Roman" panose="02020603050405020304" pitchFamily="18" charset="0"/>
              </a:rPr>
              <a:t>“.NET </a:t>
            </a:r>
            <a:r>
              <a:rPr lang="en-US" sz="5400" dirty="0" err="1">
                <a:latin typeface="Aptos" panose="020B0004020202020204" pitchFamily="34" charset="0"/>
                <a:cs typeface="Times New Roman" panose="02020603050405020304" pitchFamily="18" charset="0"/>
              </a:rPr>
              <a:t>là</a:t>
            </a:r>
            <a:r>
              <a:rPr lang="en-US" sz="5400" dirty="0">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nền</a:t>
            </a:r>
            <a:r>
              <a:rPr lang="en-US" sz="5400" dirty="0">
                <a:solidFill>
                  <a:srgbClr val="FF0000"/>
                </a:solidFill>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tảng</a:t>
            </a:r>
            <a:r>
              <a:rPr lang="en-US" sz="5400" dirty="0">
                <a:solidFill>
                  <a:srgbClr val="FF0000"/>
                </a:solidFill>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ứng</a:t>
            </a:r>
            <a:r>
              <a:rPr lang="en-US" sz="5400" dirty="0">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dụng</a:t>
            </a:r>
            <a:r>
              <a:rPr lang="en-US" sz="5400" dirty="0">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mã</a:t>
            </a:r>
            <a:r>
              <a:rPr lang="en-US" sz="5400" dirty="0">
                <a:solidFill>
                  <a:srgbClr val="FF0000"/>
                </a:solidFill>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nguồn</a:t>
            </a:r>
            <a:r>
              <a:rPr lang="en-US" sz="5400" dirty="0">
                <a:solidFill>
                  <a:srgbClr val="FF0000"/>
                </a:solidFill>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mở</a:t>
            </a:r>
            <a:r>
              <a:rPr lang="en-US" sz="5400" dirty="0">
                <a:solidFill>
                  <a:srgbClr val="FF0000"/>
                </a:solidFill>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và</a:t>
            </a:r>
            <a:r>
              <a:rPr lang="en-US" sz="5400" dirty="0">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miễn</a:t>
            </a:r>
            <a:r>
              <a:rPr lang="en-US" sz="5400" dirty="0">
                <a:solidFill>
                  <a:srgbClr val="FF0000"/>
                </a:solidFill>
                <a:latin typeface="Aptos" panose="020B0004020202020204" pitchFamily="34" charset="0"/>
                <a:cs typeface="Times New Roman" panose="02020603050405020304" pitchFamily="18" charset="0"/>
              </a:rPr>
              <a:t> </a:t>
            </a:r>
            <a:r>
              <a:rPr lang="en-US" sz="5400" dirty="0" err="1">
                <a:solidFill>
                  <a:srgbClr val="FF0000"/>
                </a:solidFill>
                <a:latin typeface="Aptos" panose="020B0004020202020204" pitchFamily="34" charset="0"/>
                <a:cs typeface="Times New Roman" panose="02020603050405020304" pitchFamily="18" charset="0"/>
              </a:rPr>
              <a:t>phí</a:t>
            </a:r>
            <a:r>
              <a:rPr lang="en-US" sz="5400" dirty="0">
                <a:solidFill>
                  <a:srgbClr val="FF0000"/>
                </a:solidFill>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được</a:t>
            </a:r>
            <a:r>
              <a:rPr lang="en-US" sz="5400" dirty="0">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hỗ</a:t>
            </a:r>
            <a:r>
              <a:rPr lang="en-US" sz="5400" dirty="0">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trợ</a:t>
            </a:r>
            <a:r>
              <a:rPr lang="en-US" sz="5400" dirty="0">
                <a:latin typeface="Aptos" panose="020B0004020202020204" pitchFamily="34" charset="0"/>
                <a:cs typeface="Times New Roman" panose="02020603050405020304" pitchFamily="18" charset="0"/>
              </a:rPr>
              <a:t> </a:t>
            </a:r>
            <a:r>
              <a:rPr lang="en-US" sz="5400" dirty="0" err="1">
                <a:latin typeface="Aptos" panose="020B0004020202020204" pitchFamily="34" charset="0"/>
                <a:cs typeface="Times New Roman" panose="02020603050405020304" pitchFamily="18" charset="0"/>
              </a:rPr>
              <a:t>bởi</a:t>
            </a:r>
            <a:r>
              <a:rPr lang="en-US" sz="5400" dirty="0">
                <a:latin typeface="Aptos" panose="020B0004020202020204" pitchFamily="34" charset="0"/>
                <a:cs typeface="Times New Roman" panose="02020603050405020304" pitchFamily="18" charset="0"/>
              </a:rPr>
              <a:t> Microsoft”</a:t>
            </a:r>
          </a:p>
        </p:txBody>
      </p:sp>
    </p:spTree>
    <p:extLst>
      <p:ext uri="{BB962C8B-B14F-4D97-AF65-F5344CB8AC3E}">
        <p14:creationId xmlns:p14="http://schemas.microsoft.com/office/powerpoint/2010/main" val="3463974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20387-5AFB-F895-D4DF-344F33714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5F08F-B33E-F639-CD44-5781F9F37930}"/>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738DD02D-14AE-28AD-B2D8-A8A0C2BE3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A11A65-3421-D62D-BAFB-25B9578AA12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12DC6622-B840-61D4-CE33-D6A7A61E7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A39F945-EDEC-992F-66AE-A4380076AF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8" name="Picture 7">
            <a:extLst>
              <a:ext uri="{FF2B5EF4-FFF2-40B4-BE49-F238E27FC236}">
                <a16:creationId xmlns:a16="http://schemas.microsoft.com/office/drawing/2014/main" id="{CEC090E3-BC7D-B507-4CD7-96B1F326C2E1}"/>
              </a:ext>
            </a:extLst>
          </p:cNvPr>
          <p:cNvPicPr>
            <a:picLocks noChangeAspect="1"/>
          </p:cNvPicPr>
          <p:nvPr/>
        </p:nvPicPr>
        <p:blipFill rotWithShape="1">
          <a:blip r:embed="rId8"/>
          <a:srcRect b="50000"/>
          <a:stretch/>
        </p:blipFill>
        <p:spPr>
          <a:xfrm>
            <a:off x="0" y="1646519"/>
            <a:ext cx="12192000" cy="3429000"/>
          </a:xfrm>
          <a:prstGeom prst="rect">
            <a:avLst/>
          </a:prstGeom>
        </p:spPr>
      </p:pic>
    </p:spTree>
    <p:extLst>
      <p:ext uri="{BB962C8B-B14F-4D97-AF65-F5344CB8AC3E}">
        <p14:creationId xmlns:p14="http://schemas.microsoft.com/office/powerpoint/2010/main" val="186900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6FB87-3F23-127D-9E19-A30C63888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C7215-C3A1-23F4-8C02-C51E1046480A}"/>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24360AD0-316C-C9B8-33B0-E7DDABF75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D8314B-17DF-46E4-EE54-CD8212A059A4}"/>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BFBCAE8F-8602-752A-2B9E-D4AEC5B92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06BBC491-3771-FA93-C903-4B4ACD4ADD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6">
            <a:extLst>
              <a:ext uri="{FF2B5EF4-FFF2-40B4-BE49-F238E27FC236}">
                <a16:creationId xmlns:a16="http://schemas.microsoft.com/office/drawing/2014/main" id="{4A2AF52D-646E-6804-588B-1E2ABC59F9AF}"/>
              </a:ext>
            </a:extLst>
          </p:cNvPr>
          <p:cNvPicPr>
            <a:picLocks noChangeAspect="1"/>
          </p:cNvPicPr>
          <p:nvPr/>
        </p:nvPicPr>
        <p:blipFill>
          <a:blip r:embed="rId8"/>
          <a:stretch>
            <a:fillRect/>
          </a:stretch>
        </p:blipFill>
        <p:spPr>
          <a:xfrm>
            <a:off x="484971" y="1701549"/>
            <a:ext cx="11327549" cy="3454901"/>
          </a:xfrm>
          <a:prstGeom prst="rect">
            <a:avLst/>
          </a:prstGeom>
        </p:spPr>
      </p:pic>
    </p:spTree>
    <p:extLst>
      <p:ext uri="{BB962C8B-B14F-4D97-AF65-F5344CB8AC3E}">
        <p14:creationId xmlns:p14="http://schemas.microsoft.com/office/powerpoint/2010/main" val="3349275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43A25-392D-0337-8547-D20CEECAF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E6183-0203-C30B-478B-86DEA4FAE1FF}"/>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3FACF47F-5ED6-E1F5-55E7-A6A60CF37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5A79EE-A818-BD37-CA05-13F4C4F8BE1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34FC29A1-E5F7-44F4-2B21-0EF19E6C8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F0FB8DA-BF2C-D278-F9F2-DC48B55CA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8" name="Picture 7">
            <a:extLst>
              <a:ext uri="{FF2B5EF4-FFF2-40B4-BE49-F238E27FC236}">
                <a16:creationId xmlns:a16="http://schemas.microsoft.com/office/drawing/2014/main" id="{627BA70A-E51D-033D-10B5-1BE6E7AAE0D5}"/>
              </a:ext>
            </a:extLst>
          </p:cNvPr>
          <p:cNvPicPr>
            <a:picLocks noChangeAspect="1"/>
          </p:cNvPicPr>
          <p:nvPr/>
        </p:nvPicPr>
        <p:blipFill>
          <a:blip r:embed="rId8"/>
          <a:stretch>
            <a:fillRect/>
          </a:stretch>
        </p:blipFill>
        <p:spPr>
          <a:xfrm>
            <a:off x="881296" y="1091098"/>
            <a:ext cx="10784216" cy="5203385"/>
          </a:xfrm>
          <a:prstGeom prst="rect">
            <a:avLst/>
          </a:prstGeom>
        </p:spPr>
      </p:pic>
    </p:spTree>
    <p:extLst>
      <p:ext uri="{BB962C8B-B14F-4D97-AF65-F5344CB8AC3E}">
        <p14:creationId xmlns:p14="http://schemas.microsoft.com/office/powerpoint/2010/main" val="84687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7D242-4E34-604B-7EBF-3CB9E7FFB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FBC30-1C1E-AA3C-7326-9D367F968F42}"/>
              </a:ext>
            </a:extLst>
          </p:cNvPr>
          <p:cNvSpPr>
            <a:spLocks noGrp="1"/>
          </p:cNvSpPr>
          <p:nvPr>
            <p:ph type="title"/>
          </p:nvPr>
        </p:nvSpPr>
        <p:spPr/>
        <p:txBody>
          <a:bodyPr/>
          <a:lstStyle/>
          <a:p>
            <a:r>
              <a:rPr lang="en-US" sz="3200" dirty="0" err="1"/>
              <a:t>Tạo</a:t>
            </a:r>
            <a:r>
              <a:rPr lang="en-US" sz="3200" dirty="0"/>
              <a:t> Console app</a:t>
            </a:r>
            <a:endParaRPr lang="en-US" dirty="0">
              <a:latin typeface="+mj-lt"/>
            </a:endParaRPr>
          </a:p>
        </p:txBody>
      </p:sp>
      <p:pic>
        <p:nvPicPr>
          <p:cNvPr id="5" name="Picture 2" descr="Logo Trường Đại học Công nghệ Thông tin và Truyền thông – [ICTU]">
            <a:extLst>
              <a:ext uri="{FF2B5EF4-FFF2-40B4-BE49-F238E27FC236}">
                <a16:creationId xmlns:a16="http://schemas.microsoft.com/office/drawing/2014/main" id="{81BEF12F-4E16-21E7-CA3D-34C64E5C4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36BDD3-8A83-7805-5AAA-4D8B0148701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B767668E-49A5-57E3-3463-8C61C153B1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8ED6D547-F0D2-0777-EB58-2224FECE10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grpSp>
        <p:nvGrpSpPr>
          <p:cNvPr id="7" name="Group 6">
            <a:extLst>
              <a:ext uri="{FF2B5EF4-FFF2-40B4-BE49-F238E27FC236}">
                <a16:creationId xmlns:a16="http://schemas.microsoft.com/office/drawing/2014/main" id="{B93F3AF7-07FF-6FE2-F602-E04CC3B06EF7}"/>
              </a:ext>
            </a:extLst>
          </p:cNvPr>
          <p:cNvGrpSpPr/>
          <p:nvPr/>
        </p:nvGrpSpPr>
        <p:grpSpPr>
          <a:xfrm>
            <a:off x="0" y="1166498"/>
            <a:ext cx="12192000" cy="4443344"/>
            <a:chOff x="0" y="1573158"/>
            <a:chExt cx="12192000" cy="4443344"/>
          </a:xfrm>
        </p:grpSpPr>
        <p:pic>
          <p:nvPicPr>
            <p:cNvPr id="9" name="Picture 8">
              <a:extLst>
                <a:ext uri="{FF2B5EF4-FFF2-40B4-BE49-F238E27FC236}">
                  <a16:creationId xmlns:a16="http://schemas.microsoft.com/office/drawing/2014/main" id="{243690A3-2984-EE26-5452-F3D3291BE836}"/>
                </a:ext>
              </a:extLst>
            </p:cNvPr>
            <p:cNvPicPr>
              <a:picLocks noChangeAspect="1"/>
            </p:cNvPicPr>
            <p:nvPr/>
          </p:nvPicPr>
          <p:blipFill>
            <a:blip r:embed="rId8"/>
            <a:stretch>
              <a:fillRect/>
            </a:stretch>
          </p:blipFill>
          <p:spPr>
            <a:xfrm>
              <a:off x="0" y="1573158"/>
              <a:ext cx="12192000" cy="4443344"/>
            </a:xfrm>
            <a:prstGeom prst="rect">
              <a:avLst/>
            </a:prstGeom>
          </p:spPr>
        </p:pic>
        <p:sp>
          <p:nvSpPr>
            <p:cNvPr id="10" name="Rectangle 9">
              <a:extLst>
                <a:ext uri="{FF2B5EF4-FFF2-40B4-BE49-F238E27FC236}">
                  <a16:creationId xmlns:a16="http://schemas.microsoft.com/office/drawing/2014/main" id="{246D76DD-A948-FA01-EEB4-9CA353BED0C6}"/>
                </a:ext>
              </a:extLst>
            </p:cNvPr>
            <p:cNvSpPr/>
            <p:nvPr/>
          </p:nvSpPr>
          <p:spPr>
            <a:xfrm>
              <a:off x="2791838" y="1917239"/>
              <a:ext cx="729574" cy="2334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E5BBD21-99B6-8E8A-FE42-086964DA32E5}"/>
              </a:ext>
            </a:extLst>
          </p:cNvPr>
          <p:cNvSpPr txBox="1"/>
          <p:nvPr/>
        </p:nvSpPr>
        <p:spPr>
          <a:xfrm>
            <a:off x="1666673" y="5823181"/>
            <a:ext cx="8118954" cy="369332"/>
          </a:xfrm>
          <a:prstGeom prst="rect">
            <a:avLst/>
          </a:prstGeom>
          <a:noFill/>
        </p:spPr>
        <p:txBody>
          <a:bodyPr wrap="none" rtlCol="0">
            <a:spAutoFit/>
          </a:bodyPr>
          <a:lstStyle/>
          <a:p>
            <a:r>
              <a:rPr lang="vi-VN" b="1" dirty="0">
                <a:latin typeface="+mj-lt"/>
              </a:rPr>
              <a:t>Visual Studio được cấu hình để biên dịch phiên bản Gỡ lỗi</a:t>
            </a:r>
            <a:r>
              <a:rPr lang="en-US" b="1" dirty="0">
                <a:latin typeface="+mj-lt"/>
              </a:rPr>
              <a:t> (Debug)</a:t>
            </a:r>
            <a:r>
              <a:rPr lang="vi-VN" b="1" dirty="0">
                <a:latin typeface="+mj-lt"/>
              </a:rPr>
              <a:t> của ứng dụng</a:t>
            </a:r>
            <a:endParaRPr lang="en-US" b="1" dirty="0">
              <a:latin typeface="+mj-lt"/>
            </a:endParaRPr>
          </a:p>
        </p:txBody>
      </p:sp>
    </p:spTree>
    <p:extLst>
      <p:ext uri="{BB962C8B-B14F-4D97-AF65-F5344CB8AC3E}">
        <p14:creationId xmlns:p14="http://schemas.microsoft.com/office/powerpoint/2010/main" val="2100433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A051-767F-2D4F-C8DF-8291A0AD2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86F78-BD9C-3E40-CCF6-D9DB6AD0D9A7}"/>
              </a:ext>
            </a:extLst>
          </p:cNvPr>
          <p:cNvSpPr>
            <a:spLocks noGrp="1"/>
          </p:cNvSpPr>
          <p:nvPr>
            <p:ph type="title"/>
          </p:nvPr>
        </p:nvSpPr>
        <p:spPr/>
        <p:txBody>
          <a:bodyPr/>
          <a:lstStyle/>
          <a:p>
            <a:r>
              <a:rPr lang="en-US" sz="3200" kern="1200" dirty="0" err="1">
                <a:solidFill>
                  <a:schemeClr val="tx1"/>
                </a:solidFill>
              </a:rPr>
              <a:t>Đặt</a:t>
            </a:r>
            <a:r>
              <a:rPr lang="en-US" sz="3200" kern="1200" dirty="0">
                <a:solidFill>
                  <a:schemeClr val="tx1"/>
                </a:solidFill>
              </a:rPr>
              <a:t> </a:t>
            </a:r>
            <a:r>
              <a:rPr lang="en-US" sz="3200" dirty="0" err="1">
                <a:solidFill>
                  <a:schemeClr val="tx1"/>
                </a:solidFill>
              </a:rPr>
              <a:t>điểm</a:t>
            </a:r>
            <a:r>
              <a:rPr lang="en-US" sz="3200" dirty="0">
                <a:solidFill>
                  <a:schemeClr val="tx1"/>
                </a:solidFill>
              </a:rPr>
              <a:t> </a:t>
            </a:r>
            <a:r>
              <a:rPr lang="en-US" sz="3200" dirty="0" err="1">
                <a:solidFill>
                  <a:schemeClr val="tx1"/>
                </a:solidFill>
              </a:rPr>
              <a:t>dừng</a:t>
            </a:r>
            <a:r>
              <a:rPr lang="en-US" sz="3200" dirty="0">
                <a:solidFill>
                  <a:schemeClr val="tx1"/>
                </a:solidFill>
              </a:rPr>
              <a:t> (break point)</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AF7C0DDE-9A6E-6D3A-0313-4A583647D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9754B4-0C07-B6B4-8952-132CBF998855}"/>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87B96656-9442-38C3-EAD3-13267E58F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4B0DE650-4CC2-2CBC-22D5-EE824A54C0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grpSp>
        <p:nvGrpSpPr>
          <p:cNvPr id="8" name="Group 7">
            <a:extLst>
              <a:ext uri="{FF2B5EF4-FFF2-40B4-BE49-F238E27FC236}">
                <a16:creationId xmlns:a16="http://schemas.microsoft.com/office/drawing/2014/main" id="{986A6743-BF0E-0C9C-7167-71271041FC27}"/>
              </a:ext>
            </a:extLst>
          </p:cNvPr>
          <p:cNvGrpSpPr/>
          <p:nvPr/>
        </p:nvGrpSpPr>
        <p:grpSpPr>
          <a:xfrm>
            <a:off x="0" y="1514589"/>
            <a:ext cx="12192000" cy="3828821"/>
            <a:chOff x="0" y="1514589"/>
            <a:chExt cx="12192000" cy="3828821"/>
          </a:xfrm>
        </p:grpSpPr>
        <p:pic>
          <p:nvPicPr>
            <p:cNvPr id="11" name="Picture 10">
              <a:extLst>
                <a:ext uri="{FF2B5EF4-FFF2-40B4-BE49-F238E27FC236}">
                  <a16:creationId xmlns:a16="http://schemas.microsoft.com/office/drawing/2014/main" id="{6CF43E9D-31D7-133E-3EED-D13596948D2A}"/>
                </a:ext>
              </a:extLst>
            </p:cNvPr>
            <p:cNvPicPr>
              <a:picLocks noChangeAspect="1"/>
            </p:cNvPicPr>
            <p:nvPr/>
          </p:nvPicPr>
          <p:blipFill>
            <a:blip r:embed="rId8"/>
            <a:stretch>
              <a:fillRect/>
            </a:stretch>
          </p:blipFill>
          <p:spPr>
            <a:xfrm>
              <a:off x="0" y="1514589"/>
              <a:ext cx="12192000" cy="3828821"/>
            </a:xfrm>
            <a:prstGeom prst="rect">
              <a:avLst/>
            </a:prstGeom>
          </p:spPr>
        </p:pic>
        <p:sp>
          <p:nvSpPr>
            <p:cNvPr id="12" name="Arrow: Down 11">
              <a:extLst>
                <a:ext uri="{FF2B5EF4-FFF2-40B4-BE49-F238E27FC236}">
                  <a16:creationId xmlns:a16="http://schemas.microsoft.com/office/drawing/2014/main" id="{F03541B3-3996-7548-7F92-7EC67C8C4A6E}"/>
                </a:ext>
              </a:extLst>
            </p:cNvPr>
            <p:cNvSpPr/>
            <p:nvPr/>
          </p:nvSpPr>
          <p:spPr>
            <a:xfrm rot="5400000">
              <a:off x="469958" y="2746497"/>
              <a:ext cx="254153" cy="595820"/>
            </a:xfrm>
            <a:prstGeom prst="downArrow">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8310EF7D-3771-D02E-BE99-72B70FA077F3}"/>
              </a:ext>
            </a:extLst>
          </p:cNvPr>
          <p:cNvSpPr txBox="1"/>
          <p:nvPr/>
        </p:nvSpPr>
        <p:spPr>
          <a:xfrm>
            <a:off x="894945" y="5590590"/>
            <a:ext cx="10806163" cy="646331"/>
          </a:xfrm>
          <a:prstGeom prst="rect">
            <a:avLst/>
          </a:prstGeom>
          <a:noFill/>
        </p:spPr>
        <p:txBody>
          <a:bodyPr wrap="none" rtlCol="0">
            <a:spAutoFit/>
          </a:bodyPr>
          <a:lstStyle/>
          <a:p>
            <a:r>
              <a:rPr lang="vi-VN" b="1" dirty="0">
                <a:latin typeface="+mj-lt"/>
              </a:rPr>
              <a:t>Điểm dừng tạm thời làm gián đoạn quá trình thực thi ứng dụng trước khi dòng có điểm dừng được thực thi.</a:t>
            </a:r>
            <a:endParaRPr lang="en-US" b="1" dirty="0">
              <a:latin typeface="+mj-lt"/>
            </a:endParaRPr>
          </a:p>
          <a:p>
            <a:r>
              <a:rPr lang="en-US" b="1" dirty="0" err="1">
                <a:latin typeface="Times New Roman" panose="02020603050405020304" pitchFamily="18" charset="0"/>
                <a:cs typeface="Times New Roman" panose="02020603050405020304" pitchFamily="18" charset="0"/>
              </a:rPr>
              <a:t>Đặt</a:t>
            </a:r>
            <a:r>
              <a:rPr lang="en-US" b="1" dirty="0">
                <a:latin typeface="Times New Roman" panose="02020603050405020304" pitchFamily="18" charset="0"/>
                <a:cs typeface="Times New Roman" panose="02020603050405020304" pitchFamily="18" charset="0"/>
              </a:rPr>
              <a:t> con </a:t>
            </a:r>
            <a:r>
              <a:rPr lang="en-US" b="1" dirty="0" err="1">
                <a:latin typeface="Times New Roman" panose="02020603050405020304" pitchFamily="18" charset="0"/>
                <a:cs typeface="Times New Roman" panose="02020603050405020304" pitchFamily="18" charset="0"/>
              </a:rPr>
              <a:t>trỏ</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theo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chỗ</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mũi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màu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chỉ</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59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5D6CE-10A8-C989-4631-899E07C92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B4893-2878-42B0-737B-BE9D5D0C51C3}"/>
              </a:ext>
            </a:extLst>
          </p:cNvPr>
          <p:cNvSpPr>
            <a:spLocks noGrp="1"/>
          </p:cNvSpPr>
          <p:nvPr>
            <p:ph type="title"/>
          </p:nvPr>
        </p:nvSpPr>
        <p:spPr/>
        <p:txBody>
          <a:bodyPr/>
          <a:lstStyle/>
          <a:p>
            <a:r>
              <a:rPr lang="en-US" sz="3200" kern="1200" dirty="0" err="1">
                <a:solidFill>
                  <a:schemeClr val="tx1"/>
                </a:solidFill>
              </a:rPr>
              <a:t>Đặt</a:t>
            </a:r>
            <a:r>
              <a:rPr lang="en-US" sz="3200" kern="1200" dirty="0">
                <a:solidFill>
                  <a:schemeClr val="tx1"/>
                </a:solidFill>
              </a:rPr>
              <a:t> </a:t>
            </a:r>
            <a:r>
              <a:rPr lang="en-US" sz="3200" dirty="0" err="1">
                <a:solidFill>
                  <a:schemeClr val="tx1"/>
                </a:solidFill>
              </a:rPr>
              <a:t>điểm</a:t>
            </a:r>
            <a:r>
              <a:rPr lang="en-US" sz="3200" dirty="0">
                <a:solidFill>
                  <a:schemeClr val="tx1"/>
                </a:solidFill>
              </a:rPr>
              <a:t> </a:t>
            </a:r>
            <a:r>
              <a:rPr lang="en-US" sz="3200" dirty="0" err="1">
                <a:solidFill>
                  <a:schemeClr val="tx1"/>
                </a:solidFill>
              </a:rPr>
              <a:t>dừng</a:t>
            </a:r>
            <a:r>
              <a:rPr lang="en-US" sz="3200" dirty="0">
                <a:solidFill>
                  <a:schemeClr val="tx1"/>
                </a:solidFill>
              </a:rPr>
              <a:t> (break point)</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27B14A7D-B114-04B9-5E46-EAD69094E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F21549-79B5-54FA-406E-03BEA7960BE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5EFE1C4-88C9-F9EA-2D64-DC8AC05C83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561DF1E-14B5-53C9-A410-5D331BEE5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6">
            <a:extLst>
              <a:ext uri="{FF2B5EF4-FFF2-40B4-BE49-F238E27FC236}">
                <a16:creationId xmlns:a16="http://schemas.microsoft.com/office/drawing/2014/main" id="{67C7659D-E8CB-B1D0-DEBD-257CE6A2ADA0}"/>
              </a:ext>
            </a:extLst>
          </p:cNvPr>
          <p:cNvPicPr>
            <a:picLocks noChangeAspect="1"/>
          </p:cNvPicPr>
          <p:nvPr/>
        </p:nvPicPr>
        <p:blipFill rotWithShape="1">
          <a:blip r:embed="rId8"/>
          <a:srcRect b="50000"/>
          <a:stretch/>
        </p:blipFill>
        <p:spPr>
          <a:xfrm>
            <a:off x="0" y="1714500"/>
            <a:ext cx="12192000" cy="3429000"/>
          </a:xfrm>
          <a:prstGeom prst="rect">
            <a:avLst/>
          </a:prstGeom>
        </p:spPr>
      </p:pic>
    </p:spTree>
    <p:extLst>
      <p:ext uri="{BB962C8B-B14F-4D97-AF65-F5344CB8AC3E}">
        <p14:creationId xmlns:p14="http://schemas.microsoft.com/office/powerpoint/2010/main" val="2728518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D53D-D3DD-384B-69CC-7931758C6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FEA77-A998-93A1-C55E-314F0858EF49}"/>
              </a:ext>
            </a:extLst>
          </p:cNvPr>
          <p:cNvSpPr>
            <a:spLocks noGrp="1"/>
          </p:cNvSpPr>
          <p:nvPr>
            <p:ph type="title"/>
          </p:nvPr>
        </p:nvSpPr>
        <p:spPr/>
        <p:txBody>
          <a:bodyPr/>
          <a:lstStyle/>
          <a:p>
            <a:r>
              <a:rPr lang="en-US" sz="3200" kern="1200" dirty="0" err="1">
                <a:solidFill>
                  <a:schemeClr val="tx1"/>
                </a:solidFill>
              </a:rPr>
              <a:t>Đặt</a:t>
            </a:r>
            <a:r>
              <a:rPr lang="en-US" sz="3200" kern="1200" dirty="0">
                <a:solidFill>
                  <a:schemeClr val="tx1"/>
                </a:solidFill>
              </a:rPr>
              <a:t> </a:t>
            </a:r>
            <a:r>
              <a:rPr lang="en-US" sz="3200" dirty="0" err="1">
                <a:solidFill>
                  <a:schemeClr val="tx1"/>
                </a:solidFill>
              </a:rPr>
              <a:t>điểm</a:t>
            </a:r>
            <a:r>
              <a:rPr lang="en-US" sz="3200" dirty="0">
                <a:solidFill>
                  <a:schemeClr val="tx1"/>
                </a:solidFill>
              </a:rPr>
              <a:t> </a:t>
            </a:r>
            <a:r>
              <a:rPr lang="en-US" sz="3200" dirty="0" err="1">
                <a:solidFill>
                  <a:schemeClr val="tx1"/>
                </a:solidFill>
              </a:rPr>
              <a:t>dừng</a:t>
            </a:r>
            <a:r>
              <a:rPr lang="en-US" sz="3200" dirty="0">
                <a:solidFill>
                  <a:schemeClr val="tx1"/>
                </a:solidFill>
              </a:rPr>
              <a:t> (break point)</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02C16A29-C304-72B3-BBF6-16179799F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B8A810-424B-EDCC-E596-0BF6957AF168}"/>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16AE5BB9-570F-EFE5-B128-42459FA8C7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0303B4C6-DB40-974E-E9F7-CA1774F035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grpSp>
        <p:nvGrpSpPr>
          <p:cNvPr id="8" name="Group 7">
            <a:extLst>
              <a:ext uri="{FF2B5EF4-FFF2-40B4-BE49-F238E27FC236}">
                <a16:creationId xmlns:a16="http://schemas.microsoft.com/office/drawing/2014/main" id="{090374E8-B4B1-0A1C-4498-809DB47D3E96}"/>
              </a:ext>
            </a:extLst>
          </p:cNvPr>
          <p:cNvGrpSpPr/>
          <p:nvPr/>
        </p:nvGrpSpPr>
        <p:grpSpPr>
          <a:xfrm>
            <a:off x="54804" y="1103512"/>
            <a:ext cx="12187883" cy="5282344"/>
            <a:chOff x="-1" y="0"/>
            <a:chExt cx="12187883" cy="5282344"/>
          </a:xfrm>
        </p:grpSpPr>
        <p:pic>
          <p:nvPicPr>
            <p:cNvPr id="9" name="Picture 8">
              <a:extLst>
                <a:ext uri="{FF2B5EF4-FFF2-40B4-BE49-F238E27FC236}">
                  <a16:creationId xmlns:a16="http://schemas.microsoft.com/office/drawing/2014/main" id="{875BBBF5-62F8-E24F-F804-44F5F9C28915}"/>
                </a:ext>
              </a:extLst>
            </p:cNvPr>
            <p:cNvPicPr>
              <a:picLocks noChangeAspect="1"/>
            </p:cNvPicPr>
            <p:nvPr/>
          </p:nvPicPr>
          <p:blipFill>
            <a:blip r:embed="rId8"/>
            <a:stretch>
              <a:fillRect/>
            </a:stretch>
          </p:blipFill>
          <p:spPr>
            <a:xfrm>
              <a:off x="-1" y="0"/>
              <a:ext cx="12187883" cy="5282344"/>
            </a:xfrm>
            <a:prstGeom prst="rect">
              <a:avLst/>
            </a:prstGeom>
          </p:spPr>
        </p:pic>
        <p:sp>
          <p:nvSpPr>
            <p:cNvPr id="10" name="Rectangle 9">
              <a:extLst>
                <a:ext uri="{FF2B5EF4-FFF2-40B4-BE49-F238E27FC236}">
                  <a16:creationId xmlns:a16="http://schemas.microsoft.com/office/drawing/2014/main" id="{9D0CEA5E-3937-2343-A633-83766A674816}"/>
                </a:ext>
              </a:extLst>
            </p:cNvPr>
            <p:cNvSpPr/>
            <p:nvPr/>
          </p:nvSpPr>
          <p:spPr>
            <a:xfrm>
              <a:off x="0" y="2334639"/>
              <a:ext cx="6011694" cy="89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9543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22B9A-B3AB-77B4-CE3C-002A05E72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D1EA5-7CE4-FFE6-1512-4E9C5974D061}"/>
              </a:ext>
            </a:extLst>
          </p:cNvPr>
          <p:cNvSpPr>
            <a:spLocks noGrp="1"/>
          </p:cNvSpPr>
          <p:nvPr>
            <p:ph type="title"/>
          </p:nvPr>
        </p:nvSpPr>
        <p:spPr/>
        <p:txBody>
          <a:bodyPr/>
          <a:lstStyle/>
          <a:p>
            <a:r>
              <a:rPr lang="en-US" sz="3200" kern="1200" dirty="0" err="1">
                <a:solidFill>
                  <a:schemeClr val="tx1"/>
                </a:solidFill>
              </a:rPr>
              <a:t>Cửa</a:t>
            </a:r>
            <a:r>
              <a:rPr lang="en-US" sz="3200" kern="1200" dirty="0">
                <a:solidFill>
                  <a:schemeClr val="tx1"/>
                </a:solidFill>
              </a:rPr>
              <a:t> </a:t>
            </a:r>
            <a:r>
              <a:rPr lang="en-US" sz="3200" kern="1200" dirty="0" err="1">
                <a:solidFill>
                  <a:schemeClr val="tx1"/>
                </a:solidFill>
              </a:rPr>
              <a:t>sổ</a:t>
            </a:r>
            <a:r>
              <a:rPr lang="en-US" sz="3200" kern="1200" dirty="0">
                <a:solidFill>
                  <a:schemeClr val="tx1"/>
                </a:solidFill>
              </a:rPr>
              <a:t> Immediate Windows</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1E48B0FF-5C63-F9E2-8828-FF4E5A985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18D687-4DF0-83E8-D6C0-C126102FF8E7}"/>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017EDEE8-068F-9032-5BBF-04E076A1E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20873BC2-24DB-6788-58C0-2CF4F4C11D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901" y="-20951"/>
            <a:ext cx="2196505" cy="1036087"/>
          </a:xfrm>
          <a:prstGeom prst="rect">
            <a:avLst/>
          </a:prstGeom>
        </p:spPr>
      </p:pic>
      <p:pic>
        <p:nvPicPr>
          <p:cNvPr id="7" name="Picture 6">
            <a:extLst>
              <a:ext uri="{FF2B5EF4-FFF2-40B4-BE49-F238E27FC236}">
                <a16:creationId xmlns:a16="http://schemas.microsoft.com/office/drawing/2014/main" id="{99B66F93-F7C9-9C6C-8EC8-5FC4546AFF15}"/>
              </a:ext>
            </a:extLst>
          </p:cNvPr>
          <p:cNvPicPr>
            <a:picLocks noChangeAspect="1"/>
          </p:cNvPicPr>
          <p:nvPr/>
        </p:nvPicPr>
        <p:blipFill rotWithShape="1">
          <a:blip r:embed="rId8"/>
          <a:srcRect l="1995" t="10496" r="984" b="10212"/>
          <a:stretch/>
        </p:blipFill>
        <p:spPr>
          <a:xfrm>
            <a:off x="0" y="1040416"/>
            <a:ext cx="12192000" cy="5360151"/>
          </a:xfrm>
          <a:prstGeom prst="rect">
            <a:avLst/>
          </a:prstGeom>
        </p:spPr>
      </p:pic>
    </p:spTree>
    <p:extLst>
      <p:ext uri="{BB962C8B-B14F-4D97-AF65-F5344CB8AC3E}">
        <p14:creationId xmlns:p14="http://schemas.microsoft.com/office/powerpoint/2010/main" val="120242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78162-6730-F94F-5FC1-5F78ECCA4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20660-72CC-7486-8B5E-F33DAEC1845A}"/>
              </a:ext>
            </a:extLst>
          </p:cNvPr>
          <p:cNvSpPr>
            <a:spLocks noGrp="1"/>
          </p:cNvSpPr>
          <p:nvPr>
            <p:ph type="title"/>
          </p:nvPr>
        </p:nvSpPr>
        <p:spPr/>
        <p:txBody>
          <a:bodyPr/>
          <a:lstStyle/>
          <a:p>
            <a:r>
              <a:rPr lang="en-US" sz="3200" kern="1200" dirty="0" err="1">
                <a:solidFill>
                  <a:schemeClr val="tx1"/>
                </a:solidFill>
              </a:rPr>
              <a:t>Đặt</a:t>
            </a:r>
            <a:r>
              <a:rPr lang="en-US" sz="3200" kern="1200" dirty="0">
                <a:solidFill>
                  <a:schemeClr val="tx1"/>
                </a:solidFill>
              </a:rPr>
              <a:t> </a:t>
            </a:r>
            <a:r>
              <a:rPr lang="en-US" sz="3200" dirty="0" err="1">
                <a:solidFill>
                  <a:schemeClr val="tx1"/>
                </a:solidFill>
              </a:rPr>
              <a:t>điểm</a:t>
            </a:r>
            <a:r>
              <a:rPr lang="en-US" sz="3200" dirty="0">
                <a:solidFill>
                  <a:schemeClr val="tx1"/>
                </a:solidFill>
              </a:rPr>
              <a:t> </a:t>
            </a:r>
            <a:r>
              <a:rPr lang="en-US" sz="3200" dirty="0" err="1">
                <a:solidFill>
                  <a:schemeClr val="tx1"/>
                </a:solidFill>
              </a:rPr>
              <a:t>dừng</a:t>
            </a:r>
            <a:r>
              <a:rPr lang="en-US" sz="3200" dirty="0">
                <a:solidFill>
                  <a:schemeClr val="tx1"/>
                </a:solidFill>
              </a:rPr>
              <a:t> (break point) </a:t>
            </a:r>
            <a:r>
              <a:rPr lang="en-US" sz="3200" dirty="0" err="1">
                <a:solidFill>
                  <a:schemeClr val="tx1"/>
                </a:solidFill>
              </a:rPr>
              <a:t>có</a:t>
            </a:r>
            <a:r>
              <a:rPr lang="en-US" sz="3200" dirty="0">
                <a:solidFill>
                  <a:schemeClr val="tx1"/>
                </a:solidFill>
              </a:rPr>
              <a:t> </a:t>
            </a:r>
            <a:r>
              <a:rPr lang="en-US" sz="3200" dirty="0" err="1">
                <a:solidFill>
                  <a:schemeClr val="tx1"/>
                </a:solidFill>
              </a:rPr>
              <a:t>điều</a:t>
            </a:r>
            <a:r>
              <a:rPr lang="en-US" sz="3200" dirty="0">
                <a:solidFill>
                  <a:schemeClr val="tx1"/>
                </a:solidFill>
              </a:rPr>
              <a:t> </a:t>
            </a:r>
            <a:r>
              <a:rPr lang="en-US" sz="3200" dirty="0" err="1">
                <a:solidFill>
                  <a:schemeClr val="tx1"/>
                </a:solidFill>
              </a:rPr>
              <a:t>kiện</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69FBA2C0-DAD5-619C-C588-CD36BFCED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D8DC8-C2A2-0A2E-BA2E-C1B4049E977C}"/>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1E7E6FB7-ABD6-9E8E-6744-86189E638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54AE77B-3919-9584-4DBB-BC46017225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8" name="Picture 7">
            <a:extLst>
              <a:ext uri="{FF2B5EF4-FFF2-40B4-BE49-F238E27FC236}">
                <a16:creationId xmlns:a16="http://schemas.microsoft.com/office/drawing/2014/main" id="{2C2FEFBF-C63A-1142-F385-58647CEFF224}"/>
              </a:ext>
            </a:extLst>
          </p:cNvPr>
          <p:cNvPicPr>
            <a:picLocks noChangeAspect="1"/>
          </p:cNvPicPr>
          <p:nvPr/>
        </p:nvPicPr>
        <p:blipFill rotWithShape="1">
          <a:blip r:embed="rId8"/>
          <a:srcRect l="2154" t="7801" r="23643" b="27660"/>
          <a:stretch/>
        </p:blipFill>
        <p:spPr>
          <a:xfrm>
            <a:off x="524819" y="1103921"/>
            <a:ext cx="10778722" cy="5273461"/>
          </a:xfrm>
          <a:prstGeom prst="rect">
            <a:avLst/>
          </a:prstGeom>
        </p:spPr>
      </p:pic>
    </p:spTree>
    <p:extLst>
      <p:ext uri="{BB962C8B-B14F-4D97-AF65-F5344CB8AC3E}">
        <p14:creationId xmlns:p14="http://schemas.microsoft.com/office/powerpoint/2010/main" val="2249105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8AF1-7354-C660-BB32-E7E20B234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1F182-1732-08D5-A007-19118A8C0A20}"/>
              </a:ext>
            </a:extLst>
          </p:cNvPr>
          <p:cNvSpPr>
            <a:spLocks noGrp="1"/>
          </p:cNvSpPr>
          <p:nvPr>
            <p:ph type="title"/>
          </p:nvPr>
        </p:nvSpPr>
        <p:spPr/>
        <p:txBody>
          <a:bodyPr/>
          <a:lstStyle/>
          <a:p>
            <a:r>
              <a:rPr lang="en-US" dirty="0">
                <a:solidFill>
                  <a:schemeClr val="tx1"/>
                </a:solidFill>
              </a:rPr>
              <a:t>B</a:t>
            </a:r>
            <a:r>
              <a:rPr lang="en-US" sz="3200" dirty="0">
                <a:solidFill>
                  <a:schemeClr val="tx1"/>
                </a:solidFill>
              </a:rPr>
              <a:t>reak point </a:t>
            </a:r>
            <a:r>
              <a:rPr lang="en-US" sz="3200" dirty="0" err="1">
                <a:solidFill>
                  <a:schemeClr val="tx1"/>
                </a:solidFill>
              </a:rPr>
              <a:t>có</a:t>
            </a:r>
            <a:r>
              <a:rPr lang="en-US" sz="3200" dirty="0">
                <a:solidFill>
                  <a:schemeClr val="tx1"/>
                </a:solidFill>
              </a:rPr>
              <a:t> </a:t>
            </a:r>
            <a:r>
              <a:rPr lang="en-US" sz="3200" dirty="0" err="1">
                <a:solidFill>
                  <a:schemeClr val="tx1"/>
                </a:solidFill>
              </a:rPr>
              <a:t>điều</a:t>
            </a:r>
            <a:r>
              <a:rPr lang="en-US" sz="3200" dirty="0">
                <a:solidFill>
                  <a:schemeClr val="tx1"/>
                </a:solidFill>
              </a:rPr>
              <a:t> </a:t>
            </a:r>
            <a:r>
              <a:rPr lang="en-US" sz="3200" dirty="0" err="1">
                <a:solidFill>
                  <a:schemeClr val="tx1"/>
                </a:solidFill>
              </a:rPr>
              <a:t>kiện</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76112BD9-3283-45B9-6B74-DED3BE01C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50EBBE-D811-E8D9-AB0B-A17DCFD4FAC5}"/>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9CC3C94C-661A-1AF3-4825-720E5FDAE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2F358A78-2BED-2AFB-9745-E1B828D7B2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2BB6E5FA-31A8-8904-44C2-4788D90D07F5}"/>
              </a:ext>
            </a:extLst>
          </p:cNvPr>
          <p:cNvPicPr>
            <a:picLocks noChangeAspect="1"/>
          </p:cNvPicPr>
          <p:nvPr/>
        </p:nvPicPr>
        <p:blipFill>
          <a:blip r:embed="rId8"/>
          <a:stretch>
            <a:fillRect/>
          </a:stretch>
        </p:blipFill>
        <p:spPr>
          <a:xfrm>
            <a:off x="0" y="1730656"/>
            <a:ext cx="12192000" cy="4969846"/>
          </a:xfrm>
          <a:prstGeom prst="rect">
            <a:avLst/>
          </a:prstGeom>
        </p:spPr>
      </p:pic>
      <p:sp>
        <p:nvSpPr>
          <p:cNvPr id="9" name="Speech Bubble: Oval 8">
            <a:extLst>
              <a:ext uri="{FF2B5EF4-FFF2-40B4-BE49-F238E27FC236}">
                <a16:creationId xmlns:a16="http://schemas.microsoft.com/office/drawing/2014/main" id="{9B24958B-5056-B55D-94A0-48EF18F86520}"/>
              </a:ext>
            </a:extLst>
          </p:cNvPr>
          <p:cNvSpPr/>
          <p:nvPr/>
        </p:nvSpPr>
        <p:spPr>
          <a:xfrm>
            <a:off x="6385490" y="641592"/>
            <a:ext cx="1926077" cy="1225685"/>
          </a:xfrm>
          <a:prstGeom prst="wedgeEllipse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endParaRPr lang="en-US"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C7E83411-A0EC-FA32-81B7-EA8AABCC6529}"/>
              </a:ext>
            </a:extLst>
          </p:cNvPr>
          <p:cNvSpPr/>
          <p:nvPr/>
        </p:nvSpPr>
        <p:spPr>
          <a:xfrm>
            <a:off x="6702357" y="2003898"/>
            <a:ext cx="262647" cy="2723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92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BDFB-EFAD-BF99-0BC0-91647B1D3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8658D-8D5E-AE23-0022-98BDF45F4FA4}"/>
              </a:ext>
            </a:extLst>
          </p:cNvPr>
          <p:cNvSpPr>
            <a:spLocks noGrp="1"/>
          </p:cNvSpPr>
          <p:nvPr>
            <p:ph type="title"/>
          </p:nvPr>
        </p:nvSpPr>
        <p:spPr/>
        <p:txBody>
          <a:bodyPr/>
          <a:lstStyle/>
          <a:p>
            <a:r>
              <a:rPr lang="en-US" sz="3200" dirty="0"/>
              <a:t>.NET </a:t>
            </a:r>
            <a:r>
              <a:rPr lang="en-US" sz="3200" dirty="0" err="1"/>
              <a:t>là</a:t>
            </a:r>
            <a:r>
              <a:rPr lang="en-US" sz="3200" dirty="0"/>
              <a:t> </a:t>
            </a:r>
            <a:r>
              <a:rPr lang="en-US" sz="3200" dirty="0" err="1"/>
              <a:t>gì</a:t>
            </a:r>
            <a:r>
              <a:rPr lang="en-US" sz="3200" dirty="0"/>
              <a:t>?</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2644E595-1EE7-8A4E-05AC-CB5F6B103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443E0C-D31B-8576-EDFE-11A0FF4B583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graphicFrame>
        <p:nvGraphicFramePr>
          <p:cNvPr id="3" name="Content Placeholder 2">
            <a:extLst>
              <a:ext uri="{FF2B5EF4-FFF2-40B4-BE49-F238E27FC236}">
                <a16:creationId xmlns:a16="http://schemas.microsoft.com/office/drawing/2014/main" id="{C849CD71-C55F-3C2B-2878-04DE12971E4A}"/>
              </a:ext>
            </a:extLst>
          </p:cNvPr>
          <p:cNvGraphicFramePr>
            <a:graphicFrameLocks noGrp="1"/>
          </p:cNvGraphicFramePr>
          <p:nvPr>
            <p:ph idx="1"/>
            <p:extLst>
              <p:ext uri="{D42A27DB-BD31-4B8C-83A1-F6EECF244321}">
                <p14:modId xmlns:p14="http://schemas.microsoft.com/office/powerpoint/2010/main" val="3635983855"/>
              </p:ext>
            </p:extLst>
          </p:nvPr>
        </p:nvGraphicFramePr>
        <p:xfrm>
          <a:off x="777240" y="2049858"/>
          <a:ext cx="10378440" cy="3209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7749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E5F59-48AF-C37F-B566-8A93996D4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2ACA16-23F8-CDFA-483A-8B3849F3E6DF}"/>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FF9BC9D8-09D1-FD05-C1C0-3DCB54D5E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2DE736-3F17-DEF3-97EB-460ABEA2F8C9}"/>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8129078-7376-B480-4FA5-9D7E33B9C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FC20D866-4F48-C4E0-9791-6745A062C3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8" name="Group 7">
            <a:extLst>
              <a:ext uri="{FF2B5EF4-FFF2-40B4-BE49-F238E27FC236}">
                <a16:creationId xmlns:a16="http://schemas.microsoft.com/office/drawing/2014/main" id="{E9B4D97D-8CD4-8D14-67BE-23A6A5726B70}"/>
              </a:ext>
            </a:extLst>
          </p:cNvPr>
          <p:cNvGrpSpPr/>
          <p:nvPr/>
        </p:nvGrpSpPr>
        <p:grpSpPr>
          <a:xfrm>
            <a:off x="1" y="1177689"/>
            <a:ext cx="12191998" cy="5190051"/>
            <a:chOff x="1" y="1574310"/>
            <a:chExt cx="12191998" cy="5190051"/>
          </a:xfrm>
        </p:grpSpPr>
        <p:pic>
          <p:nvPicPr>
            <p:cNvPr id="11" name="Picture 10">
              <a:extLst>
                <a:ext uri="{FF2B5EF4-FFF2-40B4-BE49-F238E27FC236}">
                  <a16:creationId xmlns:a16="http://schemas.microsoft.com/office/drawing/2014/main" id="{83A47C6E-CD76-FFB1-574A-DD152547BBC9}"/>
                </a:ext>
              </a:extLst>
            </p:cNvPr>
            <p:cNvPicPr>
              <a:picLocks noChangeAspect="1"/>
            </p:cNvPicPr>
            <p:nvPr/>
          </p:nvPicPr>
          <p:blipFill rotWithShape="1">
            <a:blip r:embed="rId8"/>
            <a:srcRect l="36940" t="7943" r="1286" b="60709"/>
            <a:stretch/>
          </p:blipFill>
          <p:spPr>
            <a:xfrm>
              <a:off x="2519464" y="4614547"/>
              <a:ext cx="7531469" cy="2149814"/>
            </a:xfrm>
            <a:prstGeom prst="rect">
              <a:avLst/>
            </a:prstGeom>
          </p:spPr>
        </p:pic>
        <p:grpSp>
          <p:nvGrpSpPr>
            <p:cNvPr id="12" name="Group 11">
              <a:extLst>
                <a:ext uri="{FF2B5EF4-FFF2-40B4-BE49-F238E27FC236}">
                  <a16:creationId xmlns:a16="http://schemas.microsoft.com/office/drawing/2014/main" id="{8DCA9D53-2C5C-8537-73AA-EEC3CF6814FD}"/>
                </a:ext>
              </a:extLst>
            </p:cNvPr>
            <p:cNvGrpSpPr/>
            <p:nvPr/>
          </p:nvGrpSpPr>
          <p:grpSpPr>
            <a:xfrm>
              <a:off x="1" y="1574310"/>
              <a:ext cx="12191998" cy="4194192"/>
              <a:chOff x="1" y="1574310"/>
              <a:chExt cx="12191998" cy="4194192"/>
            </a:xfrm>
          </p:grpSpPr>
          <p:pic>
            <p:nvPicPr>
              <p:cNvPr id="13" name="Picture 12">
                <a:extLst>
                  <a:ext uri="{FF2B5EF4-FFF2-40B4-BE49-F238E27FC236}">
                    <a16:creationId xmlns:a16="http://schemas.microsoft.com/office/drawing/2014/main" id="{577AFAC7-FB95-8204-01C3-47F57324CBC6}"/>
                  </a:ext>
                </a:extLst>
              </p:cNvPr>
              <p:cNvPicPr>
                <a:picLocks noChangeAspect="1"/>
              </p:cNvPicPr>
              <p:nvPr/>
            </p:nvPicPr>
            <p:blipFill rotWithShape="1">
              <a:blip r:embed="rId9"/>
              <a:srcRect r="24202" b="69362"/>
              <a:stretch/>
            </p:blipFill>
            <p:spPr>
              <a:xfrm>
                <a:off x="1" y="1574310"/>
                <a:ext cx="12191998" cy="2772075"/>
              </a:xfrm>
              <a:prstGeom prst="rect">
                <a:avLst/>
              </a:prstGeom>
            </p:spPr>
          </p:pic>
          <p:sp>
            <p:nvSpPr>
              <p:cNvPr id="14" name="Speech Bubble: Oval 13">
                <a:extLst>
                  <a:ext uri="{FF2B5EF4-FFF2-40B4-BE49-F238E27FC236}">
                    <a16:creationId xmlns:a16="http://schemas.microsoft.com/office/drawing/2014/main" id="{9E7C6ED4-F4CB-8A7A-20EE-D42DC13E09F1}"/>
                  </a:ext>
                </a:extLst>
              </p:cNvPr>
              <p:cNvSpPr/>
              <p:nvPr/>
            </p:nvSpPr>
            <p:spPr>
              <a:xfrm>
                <a:off x="3906520" y="1786745"/>
                <a:ext cx="1183640" cy="584200"/>
              </a:xfrm>
              <a:prstGeom prst="wedgeEllipse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Debug </a:t>
                </a:r>
                <a:r>
                  <a:rPr lang="en-US" sz="1200" dirty="0">
                    <a:sym typeface="Wingdings" panose="05000000000000000000" pitchFamily="2" charset="2"/>
                  </a:rPr>
                  <a:t> Release</a:t>
                </a:r>
                <a:endParaRPr lang="en-US" sz="1200" dirty="0"/>
              </a:p>
            </p:txBody>
          </p:sp>
          <p:sp>
            <p:nvSpPr>
              <p:cNvPr id="15" name="Speech Bubble: Oval 14">
                <a:extLst>
                  <a:ext uri="{FF2B5EF4-FFF2-40B4-BE49-F238E27FC236}">
                    <a16:creationId xmlns:a16="http://schemas.microsoft.com/office/drawing/2014/main" id="{E5DCDE9D-C19B-7F1E-45CF-9BFB737A86B0}"/>
                  </a:ext>
                </a:extLst>
              </p:cNvPr>
              <p:cNvSpPr/>
              <p:nvPr/>
            </p:nvSpPr>
            <p:spPr>
              <a:xfrm>
                <a:off x="5317031" y="4192545"/>
                <a:ext cx="2980663" cy="1575957"/>
              </a:xfrm>
              <a:prstGeom prst="wedgeEllipse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Bấm</a:t>
                </a:r>
                <a:r>
                  <a:rPr lang="en-US" dirty="0"/>
                  <a:t> </a:t>
                </a:r>
                <a:r>
                  <a:rPr lang="en-US" dirty="0" err="1"/>
                  <a:t>chuột</a:t>
                </a:r>
                <a:r>
                  <a:rPr lang="en-US" dirty="0"/>
                  <a:t> </a:t>
                </a:r>
                <a:r>
                  <a:rPr lang="en-US" dirty="0" err="1"/>
                  <a:t>phải</a:t>
                </a:r>
                <a:r>
                  <a:rPr lang="en-US" dirty="0"/>
                  <a:t> </a:t>
                </a:r>
                <a:r>
                  <a:rPr lang="en-US" dirty="0" err="1"/>
                  <a:t>vào</a:t>
                </a:r>
                <a:r>
                  <a:rPr lang="en-US" dirty="0"/>
                  <a:t> </a:t>
                </a:r>
                <a:r>
                  <a:rPr lang="en-US" dirty="0" err="1"/>
                  <a:t>HelloICTU</a:t>
                </a:r>
                <a:r>
                  <a:rPr lang="en-US" dirty="0"/>
                  <a:t> </a:t>
                </a:r>
                <a:r>
                  <a:rPr lang="en-US" dirty="0" err="1"/>
                  <a:t>chọn</a:t>
                </a:r>
                <a:r>
                  <a:rPr lang="en-US" dirty="0"/>
                  <a:t> Publish</a:t>
                </a:r>
              </a:p>
            </p:txBody>
          </p:sp>
        </p:grpSp>
      </p:grpSp>
    </p:spTree>
    <p:extLst>
      <p:ext uri="{BB962C8B-B14F-4D97-AF65-F5344CB8AC3E}">
        <p14:creationId xmlns:p14="http://schemas.microsoft.com/office/powerpoint/2010/main" val="286305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8F09-E76A-623D-B65C-9FAFF7903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F45CD7-3B84-3BE7-5544-1B27855FC135}"/>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4CD7F4AC-678F-8F72-0B24-966DFD685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5A54C8-06B6-C588-8EA1-3FC57E7450F1}"/>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3D46C1D0-DDD2-5D2B-A1AE-F867A6F78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06EB766-F9CB-2363-FCBB-3F6F6D37B5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7" name="Group 6">
            <a:extLst>
              <a:ext uri="{FF2B5EF4-FFF2-40B4-BE49-F238E27FC236}">
                <a16:creationId xmlns:a16="http://schemas.microsoft.com/office/drawing/2014/main" id="{10169B35-06CE-E8C9-058E-5976A8666CB0}"/>
              </a:ext>
            </a:extLst>
          </p:cNvPr>
          <p:cNvGrpSpPr/>
          <p:nvPr/>
        </p:nvGrpSpPr>
        <p:grpSpPr>
          <a:xfrm>
            <a:off x="2536974" y="1021672"/>
            <a:ext cx="7313477" cy="5103967"/>
            <a:chOff x="2577829" y="1655276"/>
            <a:chExt cx="7313477" cy="5103967"/>
          </a:xfrm>
        </p:grpSpPr>
        <p:pic>
          <p:nvPicPr>
            <p:cNvPr id="9" name="Picture 8">
              <a:extLst>
                <a:ext uri="{FF2B5EF4-FFF2-40B4-BE49-F238E27FC236}">
                  <a16:creationId xmlns:a16="http://schemas.microsoft.com/office/drawing/2014/main" id="{095B48AB-3398-399E-C662-0124DBDE3AFF}"/>
                </a:ext>
              </a:extLst>
            </p:cNvPr>
            <p:cNvPicPr>
              <a:picLocks noChangeAspect="1"/>
            </p:cNvPicPr>
            <p:nvPr/>
          </p:nvPicPr>
          <p:blipFill>
            <a:blip r:embed="rId8"/>
            <a:stretch>
              <a:fillRect/>
            </a:stretch>
          </p:blipFill>
          <p:spPr>
            <a:xfrm>
              <a:off x="2577829" y="1655276"/>
              <a:ext cx="7313477" cy="5103967"/>
            </a:xfrm>
            <a:prstGeom prst="rect">
              <a:avLst/>
            </a:prstGeom>
          </p:spPr>
        </p:pic>
        <p:sp>
          <p:nvSpPr>
            <p:cNvPr id="10" name="Rectangle 9">
              <a:extLst>
                <a:ext uri="{FF2B5EF4-FFF2-40B4-BE49-F238E27FC236}">
                  <a16:creationId xmlns:a16="http://schemas.microsoft.com/office/drawing/2014/main" id="{31D3B1A4-899A-C5AE-6753-40CA2FC5D0C4}"/>
                </a:ext>
              </a:extLst>
            </p:cNvPr>
            <p:cNvSpPr/>
            <p:nvPr/>
          </p:nvSpPr>
          <p:spPr>
            <a:xfrm>
              <a:off x="4124528" y="4207259"/>
              <a:ext cx="5573949" cy="5106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1DDA4E-2D22-4E1E-AB21-FDABDDCFABDF}"/>
                </a:ext>
              </a:extLst>
            </p:cNvPr>
            <p:cNvSpPr/>
            <p:nvPr/>
          </p:nvSpPr>
          <p:spPr>
            <a:xfrm>
              <a:off x="7529209" y="6322979"/>
              <a:ext cx="758757" cy="3599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8256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7559C-15F6-B6AC-7BE6-1F53926A6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6011D-63D8-DB61-0431-9F28CAAC62A0}"/>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51063C8A-0388-C1BB-FC97-E364A9739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4BEE24-A5D8-DA4B-98B4-EA9860D41B55}"/>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5736056-269E-021D-9414-1B1B9E69C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015F3194-4D93-628B-8F22-CAFB273E33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8" name="Picture 7">
            <a:extLst>
              <a:ext uri="{FF2B5EF4-FFF2-40B4-BE49-F238E27FC236}">
                <a16:creationId xmlns:a16="http://schemas.microsoft.com/office/drawing/2014/main" id="{E90B8871-8605-7938-2540-1C1CF23BF676}"/>
              </a:ext>
            </a:extLst>
          </p:cNvPr>
          <p:cNvPicPr>
            <a:picLocks noChangeAspect="1"/>
          </p:cNvPicPr>
          <p:nvPr/>
        </p:nvPicPr>
        <p:blipFill>
          <a:blip r:embed="rId8"/>
          <a:stretch>
            <a:fillRect/>
          </a:stretch>
        </p:blipFill>
        <p:spPr>
          <a:xfrm>
            <a:off x="2596529" y="1153038"/>
            <a:ext cx="7104434" cy="4884298"/>
          </a:xfrm>
          <a:prstGeom prst="rect">
            <a:avLst/>
          </a:prstGeom>
        </p:spPr>
      </p:pic>
    </p:spTree>
    <p:extLst>
      <p:ext uri="{BB962C8B-B14F-4D97-AF65-F5344CB8AC3E}">
        <p14:creationId xmlns:p14="http://schemas.microsoft.com/office/powerpoint/2010/main" val="2799412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1C36-6A28-F407-2BDB-2AB866352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A93C8-43A7-D116-F276-682C8576971E}"/>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776AEF59-5FFB-1780-0C6F-28C79BCAA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08ADF6-4138-98CD-896A-1B3CBF789E6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7A273604-977F-0C87-2946-FFA13CCE80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26C0D13-DC64-E80B-A861-2A1F1E07C4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5BF1AF71-B3E6-C136-94AD-14237583BFDE}"/>
              </a:ext>
            </a:extLst>
          </p:cNvPr>
          <p:cNvPicPr>
            <a:picLocks noChangeAspect="1"/>
          </p:cNvPicPr>
          <p:nvPr/>
        </p:nvPicPr>
        <p:blipFill>
          <a:blip r:embed="rId8"/>
          <a:stretch>
            <a:fillRect/>
          </a:stretch>
        </p:blipFill>
        <p:spPr>
          <a:xfrm>
            <a:off x="2457835" y="1103921"/>
            <a:ext cx="7337290" cy="5050820"/>
          </a:xfrm>
          <a:prstGeom prst="rect">
            <a:avLst/>
          </a:prstGeom>
        </p:spPr>
      </p:pic>
    </p:spTree>
    <p:extLst>
      <p:ext uri="{BB962C8B-B14F-4D97-AF65-F5344CB8AC3E}">
        <p14:creationId xmlns:p14="http://schemas.microsoft.com/office/powerpoint/2010/main" val="655068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76284-F4F9-D646-F587-1F270CE29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03073-CD6D-9C98-3AFB-34EF91B7D530}"/>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7A18EE64-C75D-29A0-C909-9C6CA371D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EB424C-416A-AFA1-204E-594893B8CA5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83E78CF-ECD9-0502-9026-9E289025E9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6A3A4C92-C442-625E-9735-A5536CBA72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8" name="Picture 7">
            <a:extLst>
              <a:ext uri="{FF2B5EF4-FFF2-40B4-BE49-F238E27FC236}">
                <a16:creationId xmlns:a16="http://schemas.microsoft.com/office/drawing/2014/main" id="{B6C3B905-CB76-B92C-0F49-E52945D79853}"/>
              </a:ext>
            </a:extLst>
          </p:cNvPr>
          <p:cNvPicPr>
            <a:picLocks noChangeAspect="1"/>
          </p:cNvPicPr>
          <p:nvPr/>
        </p:nvPicPr>
        <p:blipFill>
          <a:blip r:embed="rId8"/>
          <a:stretch>
            <a:fillRect/>
          </a:stretch>
        </p:blipFill>
        <p:spPr>
          <a:xfrm>
            <a:off x="2326734" y="1135997"/>
            <a:ext cx="7356948" cy="5030202"/>
          </a:xfrm>
          <a:prstGeom prst="rect">
            <a:avLst/>
          </a:prstGeom>
        </p:spPr>
      </p:pic>
    </p:spTree>
    <p:extLst>
      <p:ext uri="{BB962C8B-B14F-4D97-AF65-F5344CB8AC3E}">
        <p14:creationId xmlns:p14="http://schemas.microsoft.com/office/powerpoint/2010/main" val="495817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C39DB-57B7-47C9-3126-97294E1FF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25392-D14D-27D2-301F-85A507E717AF}"/>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E13046E9-924A-4ACB-E99C-8E82B7243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AA9B9A-4D20-A683-4B37-862CF730FA42}"/>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E2E58817-9C5A-7149-494A-3EADC79EE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0738028-19BB-BA2F-AA4D-E252AF3BD4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91FD827C-FE42-245D-05CC-969D3F31F92D}"/>
              </a:ext>
            </a:extLst>
          </p:cNvPr>
          <p:cNvPicPr>
            <a:picLocks noChangeAspect="1"/>
          </p:cNvPicPr>
          <p:nvPr/>
        </p:nvPicPr>
        <p:blipFill>
          <a:blip r:embed="rId8"/>
          <a:stretch>
            <a:fillRect/>
          </a:stretch>
        </p:blipFill>
        <p:spPr>
          <a:xfrm>
            <a:off x="0" y="1448690"/>
            <a:ext cx="12192000" cy="4275667"/>
          </a:xfrm>
          <a:prstGeom prst="rect">
            <a:avLst/>
          </a:prstGeom>
        </p:spPr>
      </p:pic>
    </p:spTree>
    <p:extLst>
      <p:ext uri="{BB962C8B-B14F-4D97-AF65-F5344CB8AC3E}">
        <p14:creationId xmlns:p14="http://schemas.microsoft.com/office/powerpoint/2010/main" val="1884529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02FC7-FCC8-D229-37D8-B41A87164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8207C-ACBC-C3B5-6CA9-A7D81958BD37}"/>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DE9F1DB4-674C-38EA-8003-DE84970D1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74FAA7-4EA6-D1DB-CEDF-C2FDF1BD7FEC}"/>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792CC557-55A6-4F66-7545-90F0666709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2DA34833-DC8E-85A2-B292-0A5DC0CA66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9" name="Group 8">
            <a:extLst>
              <a:ext uri="{FF2B5EF4-FFF2-40B4-BE49-F238E27FC236}">
                <a16:creationId xmlns:a16="http://schemas.microsoft.com/office/drawing/2014/main" id="{16B88642-36F8-EBB6-A4DD-28DE7DBC03AB}"/>
              </a:ext>
            </a:extLst>
          </p:cNvPr>
          <p:cNvGrpSpPr/>
          <p:nvPr/>
        </p:nvGrpSpPr>
        <p:grpSpPr>
          <a:xfrm>
            <a:off x="1731984" y="999449"/>
            <a:ext cx="8429717" cy="5310721"/>
            <a:chOff x="1881141" y="1542973"/>
            <a:chExt cx="8429717" cy="5310721"/>
          </a:xfrm>
        </p:grpSpPr>
        <p:pic>
          <p:nvPicPr>
            <p:cNvPr id="10" name="Picture 9">
              <a:extLst>
                <a:ext uri="{FF2B5EF4-FFF2-40B4-BE49-F238E27FC236}">
                  <a16:creationId xmlns:a16="http://schemas.microsoft.com/office/drawing/2014/main" id="{195E9D8F-B5C3-2682-28A7-E57F0094E516}"/>
                </a:ext>
              </a:extLst>
            </p:cNvPr>
            <p:cNvPicPr>
              <a:picLocks noChangeAspect="1"/>
            </p:cNvPicPr>
            <p:nvPr/>
          </p:nvPicPr>
          <p:blipFill>
            <a:blip r:embed="rId8"/>
            <a:stretch>
              <a:fillRect/>
            </a:stretch>
          </p:blipFill>
          <p:spPr>
            <a:xfrm>
              <a:off x="1881141" y="1542973"/>
              <a:ext cx="8429717" cy="5310721"/>
            </a:xfrm>
            <a:prstGeom prst="rect">
              <a:avLst/>
            </a:prstGeom>
          </p:spPr>
        </p:pic>
        <p:sp>
          <p:nvSpPr>
            <p:cNvPr id="11" name="Speech Bubble: Oval 10">
              <a:extLst>
                <a:ext uri="{FF2B5EF4-FFF2-40B4-BE49-F238E27FC236}">
                  <a16:creationId xmlns:a16="http://schemas.microsoft.com/office/drawing/2014/main" id="{B36DE280-0FB2-04D7-C622-AE8A6B31DD4A}"/>
                </a:ext>
              </a:extLst>
            </p:cNvPr>
            <p:cNvSpPr/>
            <p:nvPr/>
          </p:nvSpPr>
          <p:spPr>
            <a:xfrm>
              <a:off x="6429983" y="2786542"/>
              <a:ext cx="1420238" cy="661481"/>
            </a:xfrm>
            <a:prstGeom prst="wedgeEllipseCallou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Bấm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endParaRPr lang="en-US" dirty="0">
                <a:latin typeface="Times New Roman" panose="02020603050405020304" pitchFamily="18" charset="0"/>
                <a:cs typeface="Times New Roman" panose="02020603050405020304" pitchFamily="18" charset="0"/>
              </a:endParaRPr>
            </a:p>
          </p:txBody>
        </p:sp>
        <p:sp>
          <p:nvSpPr>
            <p:cNvPr id="12" name="Speech Bubble: Oval 11">
              <a:extLst>
                <a:ext uri="{FF2B5EF4-FFF2-40B4-BE49-F238E27FC236}">
                  <a16:creationId xmlns:a16="http://schemas.microsoft.com/office/drawing/2014/main" id="{0FFFA701-F674-BB51-900D-0BDE54A1B834}"/>
                </a:ext>
              </a:extLst>
            </p:cNvPr>
            <p:cNvSpPr/>
            <p:nvPr/>
          </p:nvSpPr>
          <p:spPr>
            <a:xfrm>
              <a:off x="5992280" y="4007797"/>
              <a:ext cx="2136576" cy="903732"/>
            </a:xfrm>
            <a:prstGeom prst="wedgeEllipseCallou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endParaRPr lang="en-US" dirty="0">
                <a:latin typeface="Times New Roman" panose="02020603050405020304" pitchFamily="18" charset="0"/>
                <a:cs typeface="Times New Roman" panose="02020603050405020304" pitchFamily="18" charset="0"/>
              </a:endParaRPr>
            </a:p>
          </p:txBody>
        </p:sp>
      </p:grpSp>
      <p:sp>
        <p:nvSpPr>
          <p:cNvPr id="13" name="Footer Placeholder 11">
            <a:extLst>
              <a:ext uri="{FF2B5EF4-FFF2-40B4-BE49-F238E27FC236}">
                <a16:creationId xmlns:a16="http://schemas.microsoft.com/office/drawing/2014/main" id="{3243FCD3-E8BE-B199-6636-3FF854537590}"/>
              </a:ext>
            </a:extLst>
          </p:cNvPr>
          <p:cNvSpPr txBox="1">
            <a:spLocks/>
          </p:cNvSpPr>
          <p:nvPr/>
        </p:nvSpPr>
        <p:spPr>
          <a:xfrm>
            <a:off x="3889443" y="5917513"/>
            <a:ext cx="4114800" cy="365125"/>
          </a:xfrm>
          <a:prstGeom prst="rect">
            <a:avLst/>
          </a:prstGeom>
        </p:spPr>
        <p:txBody>
          <a:bodyPr lIns="109728" tIns="109728" rIns="109728" bIns="91440" anchor="ctr"/>
          <a:lstStyle>
            <a:defPPr>
              <a:defRPr lang="en-US"/>
            </a:defPPr>
            <a:lvl1pPr marL="0" algn="l" defTabSz="914400" rtl="0" eaLnBrk="1" latinLnBrk="0" hangingPunct="1">
              <a:defRPr sz="900" kern="1200" cap="none" spc="1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TS. Nguyễn Thế Vịnh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100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36FCD-0F11-1AC4-296E-BFDEAFEEF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8AC49-2895-F514-A3F9-336B73A86664}"/>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965651C2-5E7C-B5D1-B843-2E6E9A5DC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A7CDA1-BAB9-B21A-4374-C67A6BA59A7C}"/>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E61BD051-589F-EC4C-AAD9-34631A714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8820EBE9-7A15-8FC3-3FCC-D58DABBC8C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sp>
        <p:nvSpPr>
          <p:cNvPr id="13" name="Footer Placeholder 11">
            <a:extLst>
              <a:ext uri="{FF2B5EF4-FFF2-40B4-BE49-F238E27FC236}">
                <a16:creationId xmlns:a16="http://schemas.microsoft.com/office/drawing/2014/main" id="{52984D98-DA8C-1918-B355-774BD6CE1B5A}"/>
              </a:ext>
            </a:extLst>
          </p:cNvPr>
          <p:cNvSpPr txBox="1">
            <a:spLocks/>
          </p:cNvSpPr>
          <p:nvPr/>
        </p:nvSpPr>
        <p:spPr>
          <a:xfrm>
            <a:off x="3889443" y="5917513"/>
            <a:ext cx="4114800" cy="365125"/>
          </a:xfrm>
          <a:prstGeom prst="rect">
            <a:avLst/>
          </a:prstGeom>
        </p:spPr>
        <p:txBody>
          <a:bodyPr lIns="109728" tIns="109728" rIns="109728" bIns="91440" anchor="ctr"/>
          <a:lstStyle>
            <a:defPPr>
              <a:defRPr lang="en-US"/>
            </a:defPPr>
            <a:lvl1pPr marL="0" algn="l" defTabSz="914400" rtl="0" eaLnBrk="1" latinLnBrk="0" hangingPunct="1">
              <a:defRPr sz="900" kern="1200" cap="none" spc="1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TS. Nguyễn Thế Vịnh</a:t>
            </a:r>
            <a:endParaRPr lang="en-US"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73080B79-6AF0-DACF-6A98-86F4DCFBFDC2}"/>
              </a:ext>
            </a:extLst>
          </p:cNvPr>
          <p:cNvPicPr>
            <a:picLocks noChangeAspect="1"/>
          </p:cNvPicPr>
          <p:nvPr/>
        </p:nvPicPr>
        <p:blipFill>
          <a:blip r:embed="rId8"/>
          <a:srcRect b="12468"/>
          <a:stretch/>
        </p:blipFill>
        <p:spPr>
          <a:xfrm>
            <a:off x="1391920" y="979591"/>
            <a:ext cx="9513651" cy="5350437"/>
          </a:xfrm>
          <a:prstGeom prst="rect">
            <a:avLst/>
          </a:prstGeom>
        </p:spPr>
      </p:pic>
      <p:sp>
        <p:nvSpPr>
          <p:cNvPr id="8" name="Rectangle 7">
            <a:extLst>
              <a:ext uri="{FF2B5EF4-FFF2-40B4-BE49-F238E27FC236}">
                <a16:creationId xmlns:a16="http://schemas.microsoft.com/office/drawing/2014/main" id="{3F4C0555-D3DC-5426-688E-5F4651460129}"/>
              </a:ext>
            </a:extLst>
          </p:cNvPr>
          <p:cNvSpPr/>
          <p:nvPr/>
        </p:nvSpPr>
        <p:spPr>
          <a:xfrm>
            <a:off x="2568102" y="1150203"/>
            <a:ext cx="369651" cy="4377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0F93D1C4-25ED-E2AE-C421-547DC9E4351D}"/>
              </a:ext>
            </a:extLst>
          </p:cNvPr>
          <p:cNvSpPr/>
          <p:nvPr/>
        </p:nvSpPr>
        <p:spPr>
          <a:xfrm>
            <a:off x="1627762" y="2441643"/>
            <a:ext cx="3099881" cy="35700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1E743BE-2082-ACF2-ED44-D0825DB3DDC8}"/>
              </a:ext>
            </a:extLst>
          </p:cNvPr>
          <p:cNvSpPr txBox="1"/>
          <p:nvPr/>
        </p:nvSpPr>
        <p:spPr>
          <a:xfrm>
            <a:off x="4912467" y="2373549"/>
            <a:ext cx="5787959" cy="3693319"/>
          </a:xfrm>
          <a:prstGeom prst="rect">
            <a:avLst/>
          </a:prstGeom>
          <a:noFill/>
        </p:spPr>
        <p:txBody>
          <a:bodyPr wrap="square" rtlCol="0">
            <a:spAutoFit/>
          </a:bodyPr>
          <a:lstStyle/>
          <a:p>
            <a:pPr marL="285750" indent="-285750" algn="just">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HelloICTU.deps.json</a:t>
            </a:r>
            <a:r>
              <a:rPr lang="en-US" dirty="0">
                <a:latin typeface="Times New Roman" panose="02020603050405020304" pitchFamily="18" charset="0"/>
                <a:cs typeface="Times New Roman" panose="02020603050405020304" pitchFamily="18" charset="0"/>
              </a:rPr>
              <a:t>: Thông tin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HelloICTU.dll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Để thực thi thư viện liên kết động này, hãy nhập dotnet HelloWorld.dll tại dấu nhắc lệnh. Phương pháp chạy ứng dụng này hoạt động trên mọi nền tảng đã cài đặt thời gian chạy .NET.</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HelloICTU.exe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HelloWorld.exe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riêng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b="0" i="1" dirty="0">
                <a:solidFill>
                  <a:srgbClr val="161616"/>
                </a:solidFill>
                <a:effectLst/>
                <a:highlight>
                  <a:srgbClr val="FFFFFF"/>
                </a:highlight>
                <a:latin typeface="Times New Roman" panose="02020603050405020304" pitchFamily="18" charset="0"/>
                <a:cs typeface="Times New Roman" panose="02020603050405020304" pitchFamily="18" charset="0"/>
              </a:rPr>
              <a:t>HelloWorld.pdb: </a:t>
            </a:r>
            <a:r>
              <a:rPr lang="vi-VN" b="0" dirty="0">
                <a:solidFill>
                  <a:srgbClr val="161616"/>
                </a:solidFill>
                <a:effectLst/>
                <a:highlight>
                  <a:srgbClr val="FFFFFF"/>
                </a:highlight>
                <a:latin typeface="Times New Roman" panose="02020603050405020304" pitchFamily="18" charset="0"/>
                <a:cs typeface="Times New Roman" panose="02020603050405020304" pitchFamily="18" charset="0"/>
              </a:rPr>
              <a:t>Đây là tập tin gỡ lỗi</a:t>
            </a:r>
            <a:endParaRPr lang="en-US" b="0" dirty="0">
              <a:solidFill>
                <a:srgbClr val="161616"/>
              </a:solidFill>
              <a:effectLst/>
              <a:highlight>
                <a:srgbClr val="FFFFFF"/>
              </a:highligh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i="1" dirty="0">
                <a:latin typeface="Times New Roman" panose="02020603050405020304" pitchFamily="18" charset="0"/>
                <a:cs typeface="Times New Roman" panose="02020603050405020304" pitchFamily="18" charset="0"/>
              </a:rPr>
              <a:t>Hello</a:t>
            </a:r>
            <a:r>
              <a:rPr lang="en-US" i="1" dirty="0">
                <a:latin typeface="Times New Roman" panose="02020603050405020304" pitchFamily="18" charset="0"/>
                <a:cs typeface="Times New Roman" panose="02020603050405020304" pitchFamily="18" charset="0"/>
              </a:rPr>
              <a:t>ICTU</a:t>
            </a:r>
            <a:r>
              <a:rPr lang="vi-VN" i="1" dirty="0">
                <a:latin typeface="Times New Roman" panose="02020603050405020304" pitchFamily="18" charset="0"/>
                <a:cs typeface="Times New Roman" panose="02020603050405020304" pitchFamily="18" charset="0"/>
              </a:rPr>
              <a:t>.runtimeconfig.jso</a:t>
            </a:r>
            <a:r>
              <a:rPr lang="en-US" i="1"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Đây là tệp cấu hình thời gian chạy của ứng dụng. Nó xác định phiên bản .NET mà ứng dụng của bạn được xây dựng để chạy trên đó</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01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796DD-4AEE-537C-7698-F2B25A53B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6A812-D32D-41F9-B5F0-A3E7912CE59F}"/>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511A5A80-E938-38F2-0534-48D39595C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91569F-BBDA-93E3-9208-AA52216FAFF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DFAB451-3E6D-8367-6193-EB824AB3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891D015F-B305-EF7C-3A2D-FA3C6FDB7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sp>
        <p:nvSpPr>
          <p:cNvPr id="13" name="Footer Placeholder 11">
            <a:extLst>
              <a:ext uri="{FF2B5EF4-FFF2-40B4-BE49-F238E27FC236}">
                <a16:creationId xmlns:a16="http://schemas.microsoft.com/office/drawing/2014/main" id="{C5E8F38C-461C-5F68-AD34-4DF4ACCEF9B3}"/>
              </a:ext>
            </a:extLst>
          </p:cNvPr>
          <p:cNvSpPr txBox="1">
            <a:spLocks/>
          </p:cNvSpPr>
          <p:nvPr/>
        </p:nvSpPr>
        <p:spPr>
          <a:xfrm>
            <a:off x="3889443" y="5917513"/>
            <a:ext cx="4114800" cy="365125"/>
          </a:xfrm>
          <a:prstGeom prst="rect">
            <a:avLst/>
          </a:prstGeom>
        </p:spPr>
        <p:txBody>
          <a:bodyPr lIns="109728" tIns="109728" rIns="109728" bIns="91440" anchor="ctr"/>
          <a:lstStyle>
            <a:defPPr>
              <a:defRPr lang="en-US"/>
            </a:defPPr>
            <a:lvl1pPr marL="0" algn="l" defTabSz="914400" rtl="0" eaLnBrk="1" latinLnBrk="0" hangingPunct="1">
              <a:defRPr sz="900" kern="1200" cap="none" spc="1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TS. Nguyễn Thế Vịnh</a:t>
            </a:r>
            <a:endParaRPr lang="en-US" dirty="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58107831-B2C7-D9FB-C71D-6095D7524F41}"/>
              </a:ext>
            </a:extLst>
          </p:cNvPr>
          <p:cNvGrpSpPr/>
          <p:nvPr/>
        </p:nvGrpSpPr>
        <p:grpSpPr>
          <a:xfrm>
            <a:off x="2276272" y="999733"/>
            <a:ext cx="7613515" cy="5329731"/>
            <a:chOff x="1452764" y="0"/>
            <a:chExt cx="9955819" cy="6858000"/>
          </a:xfrm>
        </p:grpSpPr>
        <p:pic>
          <p:nvPicPr>
            <p:cNvPr id="19" name="Picture 18">
              <a:extLst>
                <a:ext uri="{FF2B5EF4-FFF2-40B4-BE49-F238E27FC236}">
                  <a16:creationId xmlns:a16="http://schemas.microsoft.com/office/drawing/2014/main" id="{72A884CF-09F5-67F9-66C1-71D44D9307B5}"/>
                </a:ext>
              </a:extLst>
            </p:cNvPr>
            <p:cNvPicPr>
              <a:picLocks noChangeAspect="1"/>
            </p:cNvPicPr>
            <p:nvPr/>
          </p:nvPicPr>
          <p:blipFill>
            <a:blip r:embed="rId8"/>
            <a:stretch>
              <a:fillRect/>
            </a:stretch>
          </p:blipFill>
          <p:spPr>
            <a:xfrm>
              <a:off x="1452764" y="0"/>
              <a:ext cx="9955819" cy="6858000"/>
            </a:xfrm>
            <a:prstGeom prst="rect">
              <a:avLst/>
            </a:prstGeom>
          </p:spPr>
        </p:pic>
        <p:sp>
          <p:nvSpPr>
            <p:cNvPr id="20" name="Speech Bubble: Oval 19">
              <a:extLst>
                <a:ext uri="{FF2B5EF4-FFF2-40B4-BE49-F238E27FC236}">
                  <a16:creationId xmlns:a16="http://schemas.microsoft.com/office/drawing/2014/main" id="{E7B71B30-6182-FCDB-D27A-5E52A03E96A1}"/>
                </a:ext>
              </a:extLst>
            </p:cNvPr>
            <p:cNvSpPr/>
            <p:nvPr/>
          </p:nvSpPr>
          <p:spPr>
            <a:xfrm>
              <a:off x="5727630" y="252919"/>
              <a:ext cx="5680953" cy="1770434"/>
            </a:xfrm>
            <a:prstGeom prst="wedgeEllipseCallout">
              <a:avLst>
                <a:gd name="adj1" fmla="val -68778"/>
                <a:gd name="adj2" fmla="val -468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Để</a:t>
              </a:r>
              <a:r>
                <a:rPr lang="en-US" dirty="0"/>
                <a:t> </a:t>
              </a:r>
              <a:r>
                <a:rPr lang="en-US" dirty="0" err="1"/>
                <a:t>chạy</a:t>
              </a:r>
              <a:r>
                <a:rPr lang="en-US" dirty="0"/>
                <a:t> </a:t>
              </a:r>
              <a:r>
                <a:rPr lang="en-US" dirty="0" err="1"/>
                <a:t>bản</a:t>
              </a:r>
              <a:r>
                <a:rPr lang="en-US" dirty="0"/>
                <a:t> </a:t>
              </a:r>
              <a:r>
                <a:rPr lang="en-US" dirty="0" err="1"/>
                <a:t>phát</a:t>
              </a:r>
              <a:r>
                <a:rPr lang="en-US" dirty="0"/>
                <a:t> </a:t>
              </a:r>
              <a:r>
                <a:rPr lang="en-US" dirty="0" err="1"/>
                <a:t>hành</a:t>
              </a:r>
              <a:r>
                <a:rPr lang="en-US" dirty="0"/>
                <a:t> ta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Command Prompt </a:t>
              </a:r>
              <a:r>
                <a:rPr lang="en-US" dirty="0" err="1"/>
                <a:t>truy</a:t>
              </a:r>
              <a:r>
                <a:rPr lang="en-US" dirty="0"/>
                <a:t> </a:t>
              </a:r>
              <a:r>
                <a:rPr lang="en-US" dirty="0" err="1"/>
                <a:t>cập</a:t>
              </a:r>
              <a:r>
                <a:rPr lang="en-US" dirty="0"/>
                <a:t> </a:t>
              </a:r>
              <a:r>
                <a:rPr lang="en-US" dirty="0" err="1"/>
                <a:t>trực</a:t>
              </a:r>
              <a:r>
                <a:rPr lang="en-US" dirty="0"/>
                <a:t> </a:t>
              </a:r>
              <a:r>
                <a:rPr lang="en-US" dirty="0" err="1"/>
                <a:t>tiếp</a:t>
              </a:r>
              <a:r>
                <a:rPr lang="en-US" dirty="0"/>
                <a:t> </a:t>
              </a:r>
              <a:r>
                <a:rPr lang="en-US" dirty="0" err="1"/>
                <a:t>vào</a:t>
              </a:r>
              <a:r>
                <a:rPr lang="en-US" dirty="0"/>
                <a:t> </a:t>
              </a:r>
              <a:r>
                <a:rPr lang="en-US" dirty="0" err="1"/>
                <a:t>thư</a:t>
              </a:r>
              <a:r>
                <a:rPr lang="en-US" dirty="0"/>
                <a:t> </a:t>
              </a:r>
              <a:r>
                <a:rPr lang="en-US" dirty="0" err="1"/>
                <a:t>mục</a:t>
              </a:r>
              <a:r>
                <a:rPr lang="en-US" dirty="0"/>
                <a:t> HOẶC COPY </a:t>
              </a:r>
              <a:r>
                <a:rPr lang="en-US" dirty="0" err="1"/>
                <a:t>thư</a:t>
              </a:r>
              <a:r>
                <a:rPr lang="en-US" dirty="0"/>
                <a:t> </a:t>
              </a:r>
              <a:r>
                <a:rPr lang="en-US" dirty="0" err="1"/>
                <a:t>mục</a:t>
              </a:r>
              <a:r>
                <a:rPr lang="en-US" dirty="0"/>
                <a:t> publish </a:t>
              </a:r>
              <a:r>
                <a:rPr lang="en-US" dirty="0" err="1"/>
                <a:t>ra</a:t>
              </a:r>
              <a:r>
                <a:rPr lang="en-US" dirty="0"/>
                <a:t> </a:t>
              </a:r>
              <a:r>
                <a:rPr lang="en-US" dirty="0" err="1"/>
                <a:t>chỗ</a:t>
              </a:r>
              <a:r>
                <a:rPr lang="en-US" dirty="0"/>
                <a:t> </a:t>
              </a:r>
              <a:r>
                <a:rPr lang="en-US" dirty="0" err="1"/>
                <a:t>khác</a:t>
              </a:r>
              <a:endParaRPr lang="en-US" dirty="0"/>
            </a:p>
          </p:txBody>
        </p:sp>
        <p:sp>
          <p:nvSpPr>
            <p:cNvPr id="21" name="Speech Bubble: Oval 20">
              <a:extLst>
                <a:ext uri="{FF2B5EF4-FFF2-40B4-BE49-F238E27FC236}">
                  <a16:creationId xmlns:a16="http://schemas.microsoft.com/office/drawing/2014/main" id="{661C4307-2773-EE09-D1EC-7F5421BF9A2D}"/>
                </a:ext>
              </a:extLst>
            </p:cNvPr>
            <p:cNvSpPr/>
            <p:nvPr/>
          </p:nvSpPr>
          <p:spPr>
            <a:xfrm>
              <a:off x="6820370" y="4426085"/>
              <a:ext cx="4588213" cy="1770434"/>
            </a:xfrm>
            <a:prstGeom prst="wedgeEllipseCallout">
              <a:avLst>
                <a:gd name="adj1" fmla="val -68778"/>
                <a:gd name="adj2" fmla="val -468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Truy</a:t>
              </a:r>
              <a:r>
                <a:rPr lang="en-US" dirty="0"/>
                <a:t> </a:t>
              </a:r>
              <a:r>
                <a:rPr lang="en-US" dirty="0" err="1"/>
                <a:t>cập</a:t>
              </a:r>
              <a:r>
                <a:rPr lang="en-US" dirty="0"/>
                <a:t> </a:t>
              </a:r>
              <a:r>
                <a:rPr lang="en-US" dirty="0" err="1"/>
                <a:t>vào</a:t>
              </a:r>
              <a:r>
                <a:rPr lang="en-US" dirty="0"/>
                <a:t> </a:t>
              </a:r>
              <a:r>
                <a:rPr lang="en-US" dirty="0" err="1"/>
                <a:t>thư</a:t>
              </a:r>
              <a:r>
                <a:rPr lang="en-US" dirty="0"/>
                <a:t> </a:t>
              </a:r>
              <a:r>
                <a:rPr lang="en-US" dirty="0" err="1"/>
                <a:t>mục</a:t>
              </a:r>
              <a:r>
                <a:rPr lang="en-US" dirty="0"/>
                <a:t> </a:t>
              </a:r>
              <a:r>
                <a:rPr lang="en-US" dirty="0" err="1"/>
                <a:t>có</a:t>
              </a:r>
              <a:r>
                <a:rPr lang="en-US" dirty="0"/>
                <a:t> </a:t>
              </a:r>
              <a:r>
                <a:rPr lang="en-US" dirty="0" err="1"/>
                <a:t>chứa</a:t>
              </a:r>
              <a:r>
                <a:rPr lang="en-US" dirty="0"/>
                <a:t> </a:t>
              </a:r>
              <a:r>
                <a:rPr lang="en-US" dirty="0" err="1"/>
                <a:t>bản</a:t>
              </a:r>
              <a:r>
                <a:rPr lang="en-US" dirty="0"/>
                <a:t> </a:t>
              </a:r>
              <a:r>
                <a:rPr lang="en-US" dirty="0" err="1"/>
                <a:t>phát</a:t>
              </a:r>
              <a:r>
                <a:rPr lang="en-US" dirty="0"/>
                <a:t> </a:t>
              </a:r>
              <a:r>
                <a:rPr lang="en-US" dirty="0" err="1"/>
                <a:t>hành</a:t>
              </a:r>
              <a:r>
                <a:rPr lang="en-US" dirty="0"/>
                <a:t> </a:t>
              </a:r>
              <a:r>
                <a:rPr lang="en-US" dirty="0" err="1"/>
                <a:t>rồi</a:t>
              </a:r>
              <a:r>
                <a:rPr lang="en-US" dirty="0"/>
                <a:t> </a:t>
              </a:r>
              <a:r>
                <a:rPr lang="en-US" dirty="0" err="1"/>
                <a:t>chạy</a:t>
              </a:r>
              <a:r>
                <a:rPr lang="en-US" dirty="0"/>
                <a:t> </a:t>
              </a:r>
              <a:r>
                <a:rPr lang="en-US" dirty="0" err="1"/>
                <a:t>chương</a:t>
              </a:r>
              <a:r>
                <a:rPr lang="en-US" dirty="0"/>
                <a:t> </a:t>
              </a:r>
              <a:r>
                <a:rPr lang="en-US" dirty="0" err="1"/>
                <a:t>trình</a:t>
              </a:r>
              <a:endParaRPr lang="en-US" dirty="0"/>
            </a:p>
          </p:txBody>
        </p:sp>
      </p:grpSp>
    </p:spTree>
    <p:extLst>
      <p:ext uri="{BB962C8B-B14F-4D97-AF65-F5344CB8AC3E}">
        <p14:creationId xmlns:p14="http://schemas.microsoft.com/office/powerpoint/2010/main" val="2844717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7D2F4-A424-3381-7C21-C3EC2ECE7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E2FA8-FD75-7688-F0B8-2682A25BDFD9}"/>
              </a:ext>
            </a:extLst>
          </p:cNvPr>
          <p:cNvSpPr>
            <a:spLocks noGrp="1"/>
          </p:cNvSpPr>
          <p:nvPr>
            <p:ph type="title"/>
          </p:nvPr>
        </p:nvSpPr>
        <p:spPr/>
        <p:txBody>
          <a:bodyPr/>
          <a:lstStyle/>
          <a:p>
            <a:r>
              <a:rPr lang="en-US" sz="3200" kern="1200" dirty="0" err="1">
                <a:solidFill>
                  <a:schemeClr val="tx1"/>
                </a:solidFill>
              </a:rPr>
              <a:t>Phát</a:t>
            </a:r>
            <a:r>
              <a:rPr lang="en-US" sz="3200" kern="1200" dirty="0">
                <a:solidFill>
                  <a:schemeClr val="tx1"/>
                </a:solidFill>
              </a:rPr>
              <a:t> </a:t>
            </a:r>
            <a:r>
              <a:rPr lang="en-US" sz="3200" kern="1200" dirty="0" err="1">
                <a:solidFill>
                  <a:schemeClr val="tx1"/>
                </a:solidFill>
              </a:rPr>
              <a:t>hành</a:t>
            </a:r>
            <a:r>
              <a:rPr lang="en-US" sz="3200" kern="1200" dirty="0">
                <a:solidFill>
                  <a:schemeClr val="tx1"/>
                </a:solidFill>
              </a:rPr>
              <a:t> </a:t>
            </a:r>
            <a:r>
              <a:rPr lang="en-US" sz="3200" kern="1200" dirty="0" err="1">
                <a:solidFill>
                  <a:schemeClr val="tx1"/>
                </a:solidFill>
              </a:rPr>
              <a:t>ứng</a:t>
            </a:r>
            <a:r>
              <a:rPr lang="en-US" sz="3200" kern="1200" dirty="0">
                <a:solidFill>
                  <a:schemeClr val="tx1"/>
                </a:solidFill>
              </a:rPr>
              <a:t> </a:t>
            </a:r>
            <a:r>
              <a:rPr lang="en-US" sz="3200" kern="1200" dirty="0" err="1">
                <a:solidFill>
                  <a:schemeClr val="tx1"/>
                </a:solidFill>
              </a:rPr>
              <a:t>dụng</a:t>
            </a:r>
            <a:r>
              <a:rPr lang="en-US" sz="3200" kern="1200" dirty="0">
                <a:solidFill>
                  <a:schemeClr val="tx1"/>
                </a:solidFill>
              </a:rPr>
              <a:t> (Publish)</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096950E5-CA72-2CEF-F6A0-4A6991B90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CB6573-ECEF-FE5B-3B4A-0036F7A9B3A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0D2F5B07-4135-0E36-4D65-3D8F50035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7263E7F6-29B1-7FA5-9925-7196DCAA16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sp>
        <p:nvSpPr>
          <p:cNvPr id="13" name="Footer Placeholder 11">
            <a:extLst>
              <a:ext uri="{FF2B5EF4-FFF2-40B4-BE49-F238E27FC236}">
                <a16:creationId xmlns:a16="http://schemas.microsoft.com/office/drawing/2014/main" id="{BF14CD36-CF8E-DDC2-6CDD-DF322F31A7F4}"/>
              </a:ext>
            </a:extLst>
          </p:cNvPr>
          <p:cNvSpPr txBox="1">
            <a:spLocks/>
          </p:cNvSpPr>
          <p:nvPr/>
        </p:nvSpPr>
        <p:spPr>
          <a:xfrm>
            <a:off x="3889443" y="5917513"/>
            <a:ext cx="4114800" cy="365125"/>
          </a:xfrm>
          <a:prstGeom prst="rect">
            <a:avLst/>
          </a:prstGeom>
        </p:spPr>
        <p:txBody>
          <a:bodyPr lIns="109728" tIns="109728" rIns="109728" bIns="91440" anchor="ctr"/>
          <a:lstStyle>
            <a:defPPr>
              <a:defRPr lang="en-US"/>
            </a:defPPr>
            <a:lvl1pPr marL="0" algn="l" defTabSz="914400" rtl="0" eaLnBrk="1" latinLnBrk="0" hangingPunct="1">
              <a:defRPr sz="900" kern="1200" cap="none" spc="1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TS. Nguyễn Thế Vịnh</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1893C9C-3EE5-957C-9865-C92BA91FB36C}"/>
              </a:ext>
            </a:extLst>
          </p:cNvPr>
          <p:cNvPicPr>
            <a:picLocks noChangeAspect="1"/>
          </p:cNvPicPr>
          <p:nvPr/>
        </p:nvPicPr>
        <p:blipFill>
          <a:blip r:embed="rId8"/>
          <a:stretch>
            <a:fillRect/>
          </a:stretch>
        </p:blipFill>
        <p:spPr>
          <a:xfrm>
            <a:off x="1667011" y="1046405"/>
            <a:ext cx="7275951" cy="5354278"/>
          </a:xfrm>
          <a:prstGeom prst="rect">
            <a:avLst/>
          </a:prstGeom>
        </p:spPr>
      </p:pic>
      <p:sp>
        <p:nvSpPr>
          <p:cNvPr id="8" name="Speech Bubble: Oval 7">
            <a:extLst>
              <a:ext uri="{FF2B5EF4-FFF2-40B4-BE49-F238E27FC236}">
                <a16:creationId xmlns:a16="http://schemas.microsoft.com/office/drawing/2014/main" id="{2FDEA20D-A8BA-1B71-3A35-1E67272A82D7}"/>
              </a:ext>
            </a:extLst>
          </p:cNvPr>
          <p:cNvSpPr/>
          <p:nvPr/>
        </p:nvSpPr>
        <p:spPr>
          <a:xfrm>
            <a:off x="6126480" y="4146286"/>
            <a:ext cx="3582177" cy="1252783"/>
          </a:xfrm>
          <a:prstGeom prst="wedgeEllipseCallout">
            <a:avLst>
              <a:gd name="adj1" fmla="val -68778"/>
              <a:gd name="adj2" fmla="val -468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dotnet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dll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73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B1A11-0179-038F-EF86-70A5565FD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1BC60B-3086-C508-586D-39CD08703096}"/>
              </a:ext>
            </a:extLst>
          </p:cNvPr>
          <p:cNvSpPr>
            <a:spLocks noGrp="1"/>
          </p:cNvSpPr>
          <p:nvPr>
            <p:ph type="title"/>
          </p:nvPr>
        </p:nvSpPr>
        <p:spPr/>
        <p:txBody>
          <a:bodyPr/>
          <a:lstStyle/>
          <a:p>
            <a:r>
              <a:rPr lang="en-US" sz="3200" dirty="0"/>
              <a:t>C# </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6E5FC426-97A7-5921-FFA0-BAD5FC9B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C60705-CAAB-E1AC-7ABE-26402FA17AD4}"/>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8" name="Graphic 7">
            <a:extLst>
              <a:ext uri="{FF2B5EF4-FFF2-40B4-BE49-F238E27FC236}">
                <a16:creationId xmlns:a16="http://schemas.microsoft.com/office/drawing/2014/main" id="{3B4204C3-A9BD-1F93-E4F9-6B230A520A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2081" y="-199896"/>
            <a:ext cx="5540816" cy="2613592"/>
          </a:xfrm>
          <a:prstGeom prst="rect">
            <a:avLst/>
          </a:prstGeom>
        </p:spPr>
      </p:pic>
      <p:sp>
        <p:nvSpPr>
          <p:cNvPr id="9" name="Content Placeholder 2">
            <a:extLst>
              <a:ext uri="{FF2B5EF4-FFF2-40B4-BE49-F238E27FC236}">
                <a16:creationId xmlns:a16="http://schemas.microsoft.com/office/drawing/2014/main" id="{0DCAD6AD-9332-71B2-38F8-1F0B75255E95}"/>
              </a:ext>
            </a:extLst>
          </p:cNvPr>
          <p:cNvSpPr>
            <a:spLocks noGrp="1"/>
          </p:cNvSpPr>
          <p:nvPr>
            <p:ph idx="1"/>
          </p:nvPr>
        </p:nvSpPr>
        <p:spPr>
          <a:xfrm>
            <a:off x="485827" y="2223097"/>
            <a:ext cx="10515600" cy="3831059"/>
          </a:xfrm>
        </p:spPr>
        <p:txBody>
          <a:bodyPr anchor="ctr">
            <a:normAutofit fontScale="85000" lnSpcReduction="20000"/>
          </a:bodyPr>
          <a:lstStyle/>
          <a:p>
            <a:pPr marL="0" indent="0" algn="ctr">
              <a:lnSpc>
                <a:spcPct val="120000"/>
              </a:lnSpc>
              <a:buNone/>
            </a:pPr>
            <a:r>
              <a:rPr lang="vi-VN" sz="5400" dirty="0">
                <a:latin typeface="Aptos" panose="020B0004020202020204" pitchFamily="34" charset="0"/>
              </a:rPr>
              <a:t>C# là ngôn ngữ lập trình hiện đại, an toàn và hướng đối tượng, trải rộng từ các tính năng cấp cao như bản ghi hướng dữ liệu đến các tính năng cấp thấp như con trỏ hàm.</a:t>
            </a:r>
            <a:endParaRPr lang="en-US" sz="5400" dirty="0">
              <a:latin typeface="Aptos" panose="020B0004020202020204" pitchFamily="34" charset="0"/>
            </a:endParaRPr>
          </a:p>
        </p:txBody>
      </p:sp>
    </p:spTree>
    <p:extLst>
      <p:ext uri="{BB962C8B-B14F-4D97-AF65-F5344CB8AC3E}">
        <p14:creationId xmlns:p14="http://schemas.microsoft.com/office/powerpoint/2010/main" val="384848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58CA-2B5D-55F1-E887-AC0B3EBD6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CBEEA-26DF-9E8B-2CB4-8ECB6853BF6E}"/>
              </a:ext>
            </a:extLst>
          </p:cNvPr>
          <p:cNvSpPr>
            <a:spLocks noGrp="1"/>
          </p:cNvSpPr>
          <p:nvPr>
            <p:ph type="title"/>
          </p:nvPr>
        </p:nvSpPr>
        <p:spPr/>
        <p:txBody>
          <a:bodyPr/>
          <a:lstStyle/>
          <a:p>
            <a:r>
              <a:rPr lang="en-US" sz="3200" kern="1200" dirty="0">
                <a:solidFill>
                  <a:schemeClr val="tx1"/>
                </a:solidFill>
              </a:rPr>
              <a:t>Xem </a:t>
            </a:r>
            <a:r>
              <a:rPr lang="en-US" sz="3200" kern="1200" dirty="0" err="1">
                <a:solidFill>
                  <a:schemeClr val="tx1"/>
                </a:solidFill>
              </a:rPr>
              <a:t>mã</a:t>
            </a:r>
            <a:r>
              <a:rPr lang="en-US" sz="3200" kern="1200" dirty="0">
                <a:solidFill>
                  <a:schemeClr val="tx1"/>
                </a:solidFill>
              </a:rPr>
              <a:t> (Intermediate Language)</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D33DDD73-0141-2F0B-4A14-FC3D83188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A437E4-F2C8-486A-B24A-383AF1A9DE8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966CA65-BE61-659E-FBA7-B2967019B1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A52CAC06-F601-AE6C-A4CB-2242B6441B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sp>
        <p:nvSpPr>
          <p:cNvPr id="13" name="Footer Placeholder 11">
            <a:extLst>
              <a:ext uri="{FF2B5EF4-FFF2-40B4-BE49-F238E27FC236}">
                <a16:creationId xmlns:a16="http://schemas.microsoft.com/office/drawing/2014/main" id="{95426B65-E42A-8BDF-FE92-F524BB1AB833}"/>
              </a:ext>
            </a:extLst>
          </p:cNvPr>
          <p:cNvSpPr txBox="1">
            <a:spLocks/>
          </p:cNvSpPr>
          <p:nvPr/>
        </p:nvSpPr>
        <p:spPr>
          <a:xfrm>
            <a:off x="3889443" y="5917513"/>
            <a:ext cx="4114800" cy="365125"/>
          </a:xfrm>
          <a:prstGeom prst="rect">
            <a:avLst/>
          </a:prstGeom>
        </p:spPr>
        <p:txBody>
          <a:bodyPr lIns="109728" tIns="109728" rIns="109728" bIns="91440" anchor="ctr"/>
          <a:lstStyle>
            <a:defPPr>
              <a:defRPr lang="en-US"/>
            </a:defPPr>
            <a:lvl1pPr marL="0" algn="l" defTabSz="914400" rtl="0" eaLnBrk="1" latinLnBrk="0" hangingPunct="1">
              <a:defRPr sz="900" kern="1200" cap="none" spc="1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TS. Nguyễn Thế Vịnh</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A441E21-C012-0748-CAAF-386A6EB86E33}"/>
              </a:ext>
            </a:extLst>
          </p:cNvPr>
          <p:cNvPicPr>
            <a:picLocks noChangeAspect="1"/>
          </p:cNvPicPr>
          <p:nvPr/>
        </p:nvPicPr>
        <p:blipFill rotWithShape="1">
          <a:blip r:embed="rId8"/>
          <a:srcRect t="11205" r="86009" b="51891"/>
          <a:stretch/>
        </p:blipFill>
        <p:spPr>
          <a:xfrm>
            <a:off x="2508558" y="1021672"/>
            <a:ext cx="5301983" cy="5244247"/>
          </a:xfrm>
          <a:prstGeom prst="rect">
            <a:avLst/>
          </a:prstGeom>
        </p:spPr>
      </p:pic>
      <p:sp>
        <p:nvSpPr>
          <p:cNvPr id="10" name="Speech Bubble: Oval 9">
            <a:extLst>
              <a:ext uri="{FF2B5EF4-FFF2-40B4-BE49-F238E27FC236}">
                <a16:creationId xmlns:a16="http://schemas.microsoft.com/office/drawing/2014/main" id="{FE3AB78B-0FA1-5034-7E85-FAEF0DAD131E}"/>
              </a:ext>
            </a:extLst>
          </p:cNvPr>
          <p:cNvSpPr/>
          <p:nvPr/>
        </p:nvSpPr>
        <p:spPr>
          <a:xfrm>
            <a:off x="5838749" y="3032741"/>
            <a:ext cx="4588213" cy="1770434"/>
          </a:xfrm>
          <a:prstGeom prst="wedgeEllipseCallout">
            <a:avLst>
              <a:gd name="adj1" fmla="val -68778"/>
              <a:gd name="adj2" fmla="val -468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Mở</a:t>
            </a:r>
            <a:r>
              <a:rPr lang="en-US" dirty="0"/>
              <a:t> Developer PowerShell for VS 2022</a:t>
            </a:r>
          </a:p>
        </p:txBody>
      </p:sp>
    </p:spTree>
    <p:extLst>
      <p:ext uri="{BB962C8B-B14F-4D97-AF65-F5344CB8AC3E}">
        <p14:creationId xmlns:p14="http://schemas.microsoft.com/office/powerpoint/2010/main" val="2330685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DC4B2-0C88-C99C-74BE-28FADAB3D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1F2D7-CFE6-287D-2DE0-FD8BD558CC73}"/>
              </a:ext>
            </a:extLst>
          </p:cNvPr>
          <p:cNvSpPr>
            <a:spLocks noGrp="1"/>
          </p:cNvSpPr>
          <p:nvPr>
            <p:ph type="title"/>
          </p:nvPr>
        </p:nvSpPr>
        <p:spPr/>
        <p:txBody>
          <a:bodyPr/>
          <a:lstStyle/>
          <a:p>
            <a:r>
              <a:rPr lang="en-US" sz="3200" kern="1200" dirty="0">
                <a:solidFill>
                  <a:schemeClr val="tx1"/>
                </a:solidFill>
              </a:rPr>
              <a:t>Xem </a:t>
            </a:r>
            <a:r>
              <a:rPr lang="en-US" sz="3200" kern="1200" dirty="0" err="1">
                <a:solidFill>
                  <a:schemeClr val="tx1"/>
                </a:solidFill>
              </a:rPr>
              <a:t>mã</a:t>
            </a:r>
            <a:r>
              <a:rPr lang="en-US" sz="3200" kern="1200" dirty="0">
                <a:solidFill>
                  <a:schemeClr val="tx1"/>
                </a:solidFill>
              </a:rPr>
              <a:t> (Intermediate Language)</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AEBA26B0-4AD2-14D9-E348-69483F0F3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C35E51-9F1A-1EE5-4D31-428E2741D066}"/>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D667D2DE-3B3A-F382-2EE4-1D2BA6065C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4058C3AF-DFFC-8699-1C64-7B69E04225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sp>
        <p:nvSpPr>
          <p:cNvPr id="13" name="Footer Placeholder 11">
            <a:extLst>
              <a:ext uri="{FF2B5EF4-FFF2-40B4-BE49-F238E27FC236}">
                <a16:creationId xmlns:a16="http://schemas.microsoft.com/office/drawing/2014/main" id="{23BAF8A1-EB0A-6C50-A0FD-11E6F94EDC7A}"/>
              </a:ext>
            </a:extLst>
          </p:cNvPr>
          <p:cNvSpPr txBox="1">
            <a:spLocks/>
          </p:cNvSpPr>
          <p:nvPr/>
        </p:nvSpPr>
        <p:spPr>
          <a:xfrm>
            <a:off x="3889443" y="5917513"/>
            <a:ext cx="4114800" cy="365125"/>
          </a:xfrm>
          <a:prstGeom prst="rect">
            <a:avLst/>
          </a:prstGeom>
        </p:spPr>
        <p:txBody>
          <a:bodyPr lIns="109728" tIns="109728" rIns="109728" bIns="91440" anchor="ctr"/>
          <a:lstStyle>
            <a:defPPr>
              <a:defRPr lang="en-US"/>
            </a:defPPr>
            <a:lvl1pPr marL="0" algn="l" defTabSz="914400" rtl="0" eaLnBrk="1" latinLnBrk="0" hangingPunct="1">
              <a:defRPr sz="900" kern="1200" cap="none" spc="1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TS. Nguyễn Thế Vịnh</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E76644B-1CFB-FBFB-7376-5D2F6A31A2E5}"/>
              </a:ext>
            </a:extLst>
          </p:cNvPr>
          <p:cNvPicPr>
            <a:picLocks noChangeAspect="1"/>
          </p:cNvPicPr>
          <p:nvPr/>
        </p:nvPicPr>
        <p:blipFill>
          <a:blip r:embed="rId8"/>
          <a:stretch>
            <a:fillRect/>
          </a:stretch>
        </p:blipFill>
        <p:spPr>
          <a:xfrm>
            <a:off x="0" y="1755196"/>
            <a:ext cx="12192000" cy="3347607"/>
          </a:xfrm>
          <a:prstGeom prst="rect">
            <a:avLst/>
          </a:prstGeom>
        </p:spPr>
      </p:pic>
      <p:sp>
        <p:nvSpPr>
          <p:cNvPr id="8" name="Speech Bubble: Oval 7">
            <a:extLst>
              <a:ext uri="{FF2B5EF4-FFF2-40B4-BE49-F238E27FC236}">
                <a16:creationId xmlns:a16="http://schemas.microsoft.com/office/drawing/2014/main" id="{1A5914FC-9C7A-1E8C-A67C-20327FA15BB9}"/>
              </a:ext>
            </a:extLst>
          </p:cNvPr>
          <p:cNvSpPr/>
          <p:nvPr/>
        </p:nvSpPr>
        <p:spPr>
          <a:xfrm>
            <a:off x="7532914" y="4916369"/>
            <a:ext cx="2187390" cy="1522852"/>
          </a:xfrm>
          <a:prstGeom prst="wedgeEllipseCallout">
            <a:avLst>
              <a:gd name="adj1" fmla="val -68778"/>
              <a:gd name="adj2" fmla="val -468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Gõ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ildasm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762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237E6-5835-89D9-DCA5-BD6C1BEA5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1730B-DE95-6A6D-748C-33EA036AA082}"/>
              </a:ext>
            </a:extLst>
          </p:cNvPr>
          <p:cNvSpPr>
            <a:spLocks noGrp="1"/>
          </p:cNvSpPr>
          <p:nvPr>
            <p:ph type="title"/>
          </p:nvPr>
        </p:nvSpPr>
        <p:spPr/>
        <p:txBody>
          <a:bodyPr/>
          <a:lstStyle/>
          <a:p>
            <a:r>
              <a:rPr lang="en-US" sz="3200" kern="1200" dirty="0">
                <a:solidFill>
                  <a:schemeClr val="tx1"/>
                </a:solidFill>
              </a:rPr>
              <a:t>Xem </a:t>
            </a:r>
            <a:r>
              <a:rPr lang="en-US" sz="3200" kern="1200" dirty="0" err="1">
                <a:solidFill>
                  <a:schemeClr val="tx1"/>
                </a:solidFill>
              </a:rPr>
              <a:t>mã</a:t>
            </a:r>
            <a:r>
              <a:rPr lang="en-US" sz="3200" kern="1200" dirty="0">
                <a:solidFill>
                  <a:schemeClr val="tx1"/>
                </a:solidFill>
              </a:rPr>
              <a:t> (Intermediate Language)</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62B43F0F-D04A-0226-9FE4-20B645D23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81E5D2-FBE3-44C3-FEC7-7BE401408723}"/>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6635A32A-A815-DF4B-5CE1-BD21F00019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B76098B-DCED-248D-7921-F7E7E8D78B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12" name="Picture 11">
            <a:extLst>
              <a:ext uri="{FF2B5EF4-FFF2-40B4-BE49-F238E27FC236}">
                <a16:creationId xmlns:a16="http://schemas.microsoft.com/office/drawing/2014/main" id="{57943186-BA3C-48B6-8759-E17B5EEE6A40}"/>
              </a:ext>
            </a:extLst>
          </p:cNvPr>
          <p:cNvPicPr>
            <a:picLocks noChangeAspect="1"/>
          </p:cNvPicPr>
          <p:nvPr/>
        </p:nvPicPr>
        <p:blipFill rotWithShape="1">
          <a:blip r:embed="rId8"/>
          <a:srcRect l="11155" t="9580" r="80777" b="55252"/>
          <a:stretch/>
        </p:blipFill>
        <p:spPr>
          <a:xfrm>
            <a:off x="1163977" y="986006"/>
            <a:ext cx="3235011" cy="5288481"/>
          </a:xfrm>
          <a:prstGeom prst="rect">
            <a:avLst/>
          </a:prstGeom>
        </p:spPr>
      </p:pic>
      <p:pic>
        <p:nvPicPr>
          <p:cNvPr id="14" name="Picture 13">
            <a:extLst>
              <a:ext uri="{FF2B5EF4-FFF2-40B4-BE49-F238E27FC236}">
                <a16:creationId xmlns:a16="http://schemas.microsoft.com/office/drawing/2014/main" id="{492C858A-3B2D-9932-8034-86B3E7642B34}"/>
              </a:ext>
            </a:extLst>
          </p:cNvPr>
          <p:cNvPicPr>
            <a:picLocks noChangeAspect="1"/>
          </p:cNvPicPr>
          <p:nvPr/>
        </p:nvPicPr>
        <p:blipFill>
          <a:blip r:embed="rId9"/>
          <a:stretch>
            <a:fillRect/>
          </a:stretch>
        </p:blipFill>
        <p:spPr>
          <a:xfrm>
            <a:off x="5842427" y="1483350"/>
            <a:ext cx="5764086" cy="3638541"/>
          </a:xfrm>
          <a:prstGeom prst="rect">
            <a:avLst/>
          </a:prstGeom>
        </p:spPr>
      </p:pic>
      <p:sp>
        <p:nvSpPr>
          <p:cNvPr id="15" name="Speech Bubble: Oval 14">
            <a:extLst>
              <a:ext uri="{FF2B5EF4-FFF2-40B4-BE49-F238E27FC236}">
                <a16:creationId xmlns:a16="http://schemas.microsoft.com/office/drawing/2014/main" id="{A6375906-8477-2076-36DF-A0DF50F29992}"/>
              </a:ext>
            </a:extLst>
          </p:cNvPr>
          <p:cNvSpPr/>
          <p:nvPr/>
        </p:nvSpPr>
        <p:spPr>
          <a:xfrm>
            <a:off x="3305293" y="1601348"/>
            <a:ext cx="2187390" cy="1522852"/>
          </a:xfrm>
          <a:prstGeom prst="wedgeEllipseCallout">
            <a:avLst>
              <a:gd name="adj1" fmla="val -68778"/>
              <a:gd name="adj2" fmla="val -468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File/Open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HelloICTU.dll</a:t>
            </a:r>
          </a:p>
        </p:txBody>
      </p:sp>
    </p:spTree>
    <p:extLst>
      <p:ext uri="{BB962C8B-B14F-4D97-AF65-F5344CB8AC3E}">
        <p14:creationId xmlns:p14="http://schemas.microsoft.com/office/powerpoint/2010/main" val="2417948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68AD3-E81E-DCEA-9DDD-EE1D9390E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8D7C1-6745-E1D1-9334-6423B06785DC}"/>
              </a:ext>
            </a:extLst>
          </p:cNvPr>
          <p:cNvSpPr>
            <a:spLocks noGrp="1"/>
          </p:cNvSpPr>
          <p:nvPr>
            <p:ph type="title"/>
          </p:nvPr>
        </p:nvSpPr>
        <p:spPr/>
        <p:txBody>
          <a:bodyPr/>
          <a:lstStyle/>
          <a:p>
            <a:r>
              <a:rPr lang="en-US" sz="3200" kern="1200" dirty="0">
                <a:solidFill>
                  <a:schemeClr val="tx1"/>
                </a:solidFill>
              </a:rPr>
              <a:t>Xem </a:t>
            </a:r>
            <a:r>
              <a:rPr lang="en-US" sz="3200" kern="1200" dirty="0" err="1">
                <a:solidFill>
                  <a:schemeClr val="tx1"/>
                </a:solidFill>
              </a:rPr>
              <a:t>mã</a:t>
            </a:r>
            <a:r>
              <a:rPr lang="en-US" sz="3200" kern="1200" dirty="0">
                <a:solidFill>
                  <a:schemeClr val="tx1"/>
                </a:solidFill>
              </a:rPr>
              <a:t> (Intermediate Language)</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9EC9688A-D3C1-4EEB-5691-27899092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069CF3-C41E-B154-D78C-320A36CE158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EC537B9E-E009-A9BC-5BC0-BE8311910E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331FB454-9D6E-3FAA-71CC-5DB20C1718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AA8430B5-4D6D-D9CD-37EA-F42D84AA7EE7}"/>
              </a:ext>
            </a:extLst>
          </p:cNvPr>
          <p:cNvPicPr>
            <a:picLocks noChangeAspect="1"/>
          </p:cNvPicPr>
          <p:nvPr/>
        </p:nvPicPr>
        <p:blipFill rotWithShape="1">
          <a:blip r:embed="rId8"/>
          <a:srcRect t="1121" b="77478"/>
          <a:stretch/>
        </p:blipFill>
        <p:spPr>
          <a:xfrm>
            <a:off x="3474886" y="1103921"/>
            <a:ext cx="3830001" cy="1274046"/>
          </a:xfrm>
          <a:prstGeom prst="rect">
            <a:avLst/>
          </a:prstGeom>
        </p:spPr>
      </p:pic>
      <p:pic>
        <p:nvPicPr>
          <p:cNvPr id="8" name="Picture 7">
            <a:extLst>
              <a:ext uri="{FF2B5EF4-FFF2-40B4-BE49-F238E27FC236}">
                <a16:creationId xmlns:a16="http://schemas.microsoft.com/office/drawing/2014/main" id="{EF65932D-F5A4-9730-52C2-2314A8BE23B4}"/>
              </a:ext>
            </a:extLst>
          </p:cNvPr>
          <p:cNvPicPr>
            <a:picLocks noChangeAspect="1"/>
          </p:cNvPicPr>
          <p:nvPr/>
        </p:nvPicPr>
        <p:blipFill>
          <a:blip r:embed="rId9"/>
          <a:stretch>
            <a:fillRect/>
          </a:stretch>
        </p:blipFill>
        <p:spPr>
          <a:xfrm>
            <a:off x="1900136" y="2855574"/>
            <a:ext cx="8171234" cy="3418913"/>
          </a:xfrm>
          <a:prstGeom prst="rect">
            <a:avLst/>
          </a:prstGeom>
        </p:spPr>
      </p:pic>
      <p:sp>
        <p:nvSpPr>
          <p:cNvPr id="9" name="Rectangle 8">
            <a:extLst>
              <a:ext uri="{FF2B5EF4-FFF2-40B4-BE49-F238E27FC236}">
                <a16:creationId xmlns:a16="http://schemas.microsoft.com/office/drawing/2014/main" id="{3DA74272-0C5C-31F8-E617-2823F1EE5AA5}"/>
              </a:ext>
            </a:extLst>
          </p:cNvPr>
          <p:cNvSpPr/>
          <p:nvPr/>
        </p:nvSpPr>
        <p:spPr>
          <a:xfrm>
            <a:off x="3532535" y="1751684"/>
            <a:ext cx="3668717" cy="1765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0DB0F521-DDAD-77B1-E532-5C366DC52FEB}"/>
              </a:ext>
            </a:extLst>
          </p:cNvPr>
          <p:cNvSpPr/>
          <p:nvPr/>
        </p:nvSpPr>
        <p:spPr>
          <a:xfrm>
            <a:off x="4901577" y="2116596"/>
            <a:ext cx="465317" cy="911139"/>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579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85B96-5F1B-B094-9579-B263D7255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15DE3-7229-BBA8-C92A-75E71A62DF17}"/>
              </a:ext>
            </a:extLst>
          </p:cNvPr>
          <p:cNvSpPr>
            <a:spLocks noGrp="1"/>
          </p:cNvSpPr>
          <p:nvPr>
            <p:ph type="title"/>
          </p:nvPr>
        </p:nvSpPr>
        <p:spPr/>
        <p:txBody>
          <a:bodyPr/>
          <a:lstStyle/>
          <a:p>
            <a:r>
              <a:rPr lang="en-US" sz="3200" kern="1200" dirty="0">
                <a:solidFill>
                  <a:schemeClr val="tx1"/>
                </a:solidFill>
              </a:rPr>
              <a:t>Xem </a:t>
            </a:r>
            <a:r>
              <a:rPr lang="en-US" sz="3200" kern="1200" dirty="0" err="1">
                <a:solidFill>
                  <a:schemeClr val="tx1"/>
                </a:solidFill>
              </a:rPr>
              <a:t>mã</a:t>
            </a:r>
            <a:r>
              <a:rPr lang="en-US" sz="3200" kern="1200" dirty="0">
                <a:solidFill>
                  <a:schemeClr val="tx1"/>
                </a:solidFill>
              </a:rPr>
              <a:t> (Intermediate Language)</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D00E0DE5-28D8-26F9-B847-AAA803010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566F47-F1B5-295F-B79A-12F8A57DE1B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33DDE1F0-5C0A-234F-9469-D14F8155C8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F54E33B0-DD2F-4C67-C26D-07F50948D5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11" name="Picture 10">
            <a:extLst>
              <a:ext uri="{FF2B5EF4-FFF2-40B4-BE49-F238E27FC236}">
                <a16:creationId xmlns:a16="http://schemas.microsoft.com/office/drawing/2014/main" id="{C3585AE5-21F0-C858-4904-DFC9EFB8088B}"/>
              </a:ext>
            </a:extLst>
          </p:cNvPr>
          <p:cNvPicPr>
            <a:picLocks noChangeAspect="1"/>
          </p:cNvPicPr>
          <p:nvPr/>
        </p:nvPicPr>
        <p:blipFill>
          <a:blip r:embed="rId8"/>
          <a:stretch>
            <a:fillRect/>
          </a:stretch>
        </p:blipFill>
        <p:spPr>
          <a:xfrm>
            <a:off x="4670574" y="1235286"/>
            <a:ext cx="6485106" cy="4400993"/>
          </a:xfrm>
          <a:prstGeom prst="rect">
            <a:avLst/>
          </a:prstGeom>
        </p:spPr>
      </p:pic>
      <p:pic>
        <p:nvPicPr>
          <p:cNvPr id="12" name="Picture 11">
            <a:extLst>
              <a:ext uri="{FF2B5EF4-FFF2-40B4-BE49-F238E27FC236}">
                <a16:creationId xmlns:a16="http://schemas.microsoft.com/office/drawing/2014/main" id="{801BDA7D-379F-9A3A-0E0A-A974A07337BD}"/>
              </a:ext>
            </a:extLst>
          </p:cNvPr>
          <p:cNvPicPr>
            <a:picLocks noChangeAspect="1"/>
          </p:cNvPicPr>
          <p:nvPr/>
        </p:nvPicPr>
        <p:blipFill>
          <a:blip r:embed="rId9"/>
          <a:stretch>
            <a:fillRect/>
          </a:stretch>
        </p:blipFill>
        <p:spPr>
          <a:xfrm>
            <a:off x="1220304" y="1005382"/>
            <a:ext cx="2935080" cy="5298854"/>
          </a:xfrm>
          <a:prstGeom prst="rect">
            <a:avLst/>
          </a:prstGeom>
        </p:spPr>
      </p:pic>
    </p:spTree>
    <p:extLst>
      <p:ext uri="{BB962C8B-B14F-4D97-AF65-F5344CB8AC3E}">
        <p14:creationId xmlns:p14="http://schemas.microsoft.com/office/powerpoint/2010/main" val="3103455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238B6-A0DD-EAEF-BAC9-361993C13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24849B-8930-5B5B-35D5-4EE8DAD9755C}"/>
              </a:ext>
            </a:extLst>
          </p:cNvPr>
          <p:cNvSpPr>
            <a:spLocks noGrp="1"/>
          </p:cNvSpPr>
          <p:nvPr>
            <p:ph type="title"/>
          </p:nvPr>
        </p:nvSpPr>
        <p:spPr/>
        <p:txBody>
          <a:bodyPr/>
          <a:lstStyle/>
          <a:p>
            <a:r>
              <a:rPr lang="en-US" sz="3200" kern="1200" dirty="0">
                <a:solidFill>
                  <a:schemeClr val="tx1"/>
                </a:solidFill>
              </a:rPr>
              <a:t>Xem </a:t>
            </a:r>
            <a:r>
              <a:rPr lang="en-US" sz="3200" kern="1200" dirty="0" err="1">
                <a:solidFill>
                  <a:schemeClr val="tx1"/>
                </a:solidFill>
              </a:rPr>
              <a:t>mã</a:t>
            </a:r>
            <a:r>
              <a:rPr lang="en-US" sz="3200" kern="1200" dirty="0">
                <a:solidFill>
                  <a:schemeClr val="tx1"/>
                </a:solidFill>
              </a:rPr>
              <a:t> (Intermediate Language)</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DF390BBD-8E7D-F247-E889-037F75C78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89BECE-4A1B-A925-74D6-796F2466A71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07E7972-066B-2C77-4DDB-CA7CD4A0C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7AF204A-88EE-E284-FFCE-1F0A58672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80570B76-FB0A-8D54-47B6-86F459779C18}"/>
              </a:ext>
            </a:extLst>
          </p:cNvPr>
          <p:cNvPicPr>
            <a:picLocks noChangeAspect="1"/>
          </p:cNvPicPr>
          <p:nvPr/>
        </p:nvPicPr>
        <p:blipFill>
          <a:blip r:embed="rId8"/>
          <a:stretch>
            <a:fillRect/>
          </a:stretch>
        </p:blipFill>
        <p:spPr>
          <a:xfrm>
            <a:off x="1097279" y="1035132"/>
            <a:ext cx="2958101" cy="5311782"/>
          </a:xfrm>
          <a:prstGeom prst="rect">
            <a:avLst/>
          </a:prstGeom>
        </p:spPr>
      </p:pic>
      <p:pic>
        <p:nvPicPr>
          <p:cNvPr id="8" name="Picture 7">
            <a:extLst>
              <a:ext uri="{FF2B5EF4-FFF2-40B4-BE49-F238E27FC236}">
                <a16:creationId xmlns:a16="http://schemas.microsoft.com/office/drawing/2014/main" id="{04027B13-6500-818B-6740-1317B34EB1BC}"/>
              </a:ext>
            </a:extLst>
          </p:cNvPr>
          <p:cNvPicPr>
            <a:picLocks noChangeAspect="1"/>
          </p:cNvPicPr>
          <p:nvPr/>
        </p:nvPicPr>
        <p:blipFill>
          <a:blip r:embed="rId9"/>
          <a:stretch>
            <a:fillRect/>
          </a:stretch>
        </p:blipFill>
        <p:spPr>
          <a:xfrm>
            <a:off x="4411799" y="1122537"/>
            <a:ext cx="7398402" cy="4932268"/>
          </a:xfrm>
          <a:prstGeom prst="rect">
            <a:avLst/>
          </a:prstGeom>
        </p:spPr>
      </p:pic>
    </p:spTree>
    <p:extLst>
      <p:ext uri="{BB962C8B-B14F-4D97-AF65-F5344CB8AC3E}">
        <p14:creationId xmlns:p14="http://schemas.microsoft.com/office/powerpoint/2010/main" val="417798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86-46FD-F10D-10C8-D4BB39969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C8481-D60C-3C27-5D4E-F37CCCD41E46}"/>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B29E81B0-1393-A59F-FE65-24AC99C59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C2BB79-C7AD-BEC4-32C9-DDABABFF7549}"/>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FC51FD61-3492-5A35-78E7-56E9634405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E67D6559-85AE-09E0-0B80-A208D75049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9" name="Picture 8">
            <a:extLst>
              <a:ext uri="{FF2B5EF4-FFF2-40B4-BE49-F238E27FC236}">
                <a16:creationId xmlns:a16="http://schemas.microsoft.com/office/drawing/2014/main" id="{E152673E-4855-083A-FB17-29C87C6EAFA8}"/>
              </a:ext>
            </a:extLst>
          </p:cNvPr>
          <p:cNvPicPr>
            <a:picLocks noChangeAspect="1"/>
          </p:cNvPicPr>
          <p:nvPr/>
        </p:nvPicPr>
        <p:blipFill>
          <a:blip r:embed="rId8"/>
          <a:stretch>
            <a:fillRect/>
          </a:stretch>
        </p:blipFill>
        <p:spPr>
          <a:xfrm>
            <a:off x="1734766" y="1043725"/>
            <a:ext cx="7623604" cy="5222169"/>
          </a:xfrm>
          <a:prstGeom prst="rect">
            <a:avLst/>
          </a:prstGeom>
        </p:spPr>
      </p:pic>
    </p:spTree>
    <p:extLst>
      <p:ext uri="{BB962C8B-B14F-4D97-AF65-F5344CB8AC3E}">
        <p14:creationId xmlns:p14="http://schemas.microsoft.com/office/powerpoint/2010/main" val="50713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323B4-024E-D8BE-56C3-9FE49AAF8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91AC6-3652-45C7-DAD5-755D88E22562}"/>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31D8A52C-DB38-37B1-E2FA-CB8CCB08D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EF680F-AB8A-6301-A496-27EBDFEEAB8F}"/>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3B7F0E3-6725-2824-2030-E144646C4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7AE70D8B-D05B-62E8-2E59-91BF8AF064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36F5347E-A242-C1C8-936D-120EC1D5AE37}"/>
              </a:ext>
            </a:extLst>
          </p:cNvPr>
          <p:cNvPicPr>
            <a:picLocks noChangeAspect="1"/>
          </p:cNvPicPr>
          <p:nvPr/>
        </p:nvPicPr>
        <p:blipFill>
          <a:blip r:embed="rId8"/>
          <a:stretch>
            <a:fillRect/>
          </a:stretch>
        </p:blipFill>
        <p:spPr>
          <a:xfrm>
            <a:off x="2900277" y="1235286"/>
            <a:ext cx="6452405" cy="4452160"/>
          </a:xfrm>
          <a:prstGeom prst="rect">
            <a:avLst/>
          </a:prstGeom>
        </p:spPr>
      </p:pic>
    </p:spTree>
    <p:extLst>
      <p:ext uri="{BB962C8B-B14F-4D97-AF65-F5344CB8AC3E}">
        <p14:creationId xmlns:p14="http://schemas.microsoft.com/office/powerpoint/2010/main" val="1745543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F0243-3FA4-0B00-9CF9-40B1A739D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358BF-DB38-9782-6703-7E89DD4BBB44}"/>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9D90405C-2F59-BBCE-6F32-14198C309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73D132-6323-7BF0-3512-A7B0B74B4D3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61F6A6C-3943-1989-5824-8B60753148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415F2897-D15E-F537-4AC5-D797640D0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8" name="Picture 7">
            <a:extLst>
              <a:ext uri="{FF2B5EF4-FFF2-40B4-BE49-F238E27FC236}">
                <a16:creationId xmlns:a16="http://schemas.microsoft.com/office/drawing/2014/main" id="{96D163DC-E3CA-9B0F-456E-0DF31EC6D4E1}"/>
              </a:ext>
            </a:extLst>
          </p:cNvPr>
          <p:cNvPicPr>
            <a:picLocks noChangeAspect="1"/>
          </p:cNvPicPr>
          <p:nvPr/>
        </p:nvPicPr>
        <p:blipFill rotWithShape="1">
          <a:blip r:embed="rId8"/>
          <a:srcRect l="43644" t="7660" b="33838"/>
          <a:stretch/>
        </p:blipFill>
        <p:spPr>
          <a:xfrm>
            <a:off x="1281663" y="1103921"/>
            <a:ext cx="9734166" cy="4706973"/>
          </a:xfrm>
          <a:prstGeom prst="rect">
            <a:avLst/>
          </a:prstGeom>
        </p:spPr>
      </p:pic>
    </p:spTree>
    <p:extLst>
      <p:ext uri="{BB962C8B-B14F-4D97-AF65-F5344CB8AC3E}">
        <p14:creationId xmlns:p14="http://schemas.microsoft.com/office/powerpoint/2010/main" val="318006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7C84-3C11-0B46-3043-8C06FD4F8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F2E61-01FE-41F8-32F1-C21B5996E2B6}"/>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273EFB04-DB5D-FB11-BE96-5C1CB01FD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183899-E80A-7C90-B08B-0088CE2C287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F5843BDB-8FF1-32DD-1CB4-E5A128C337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7B58FA45-A180-6B63-0545-7F854A3D1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7" name="Group 6">
            <a:extLst>
              <a:ext uri="{FF2B5EF4-FFF2-40B4-BE49-F238E27FC236}">
                <a16:creationId xmlns:a16="http://schemas.microsoft.com/office/drawing/2014/main" id="{B2FB3B4F-7302-B8B7-BB17-ED6E2FEA77B8}"/>
              </a:ext>
            </a:extLst>
          </p:cNvPr>
          <p:cNvGrpSpPr/>
          <p:nvPr/>
        </p:nvGrpSpPr>
        <p:grpSpPr>
          <a:xfrm>
            <a:off x="2367289" y="1021672"/>
            <a:ext cx="7518382" cy="5204298"/>
            <a:chOff x="1191116" y="0"/>
            <a:chExt cx="9809768" cy="6858000"/>
          </a:xfrm>
        </p:grpSpPr>
        <p:pic>
          <p:nvPicPr>
            <p:cNvPr id="9" name="Picture 8">
              <a:extLst>
                <a:ext uri="{FF2B5EF4-FFF2-40B4-BE49-F238E27FC236}">
                  <a16:creationId xmlns:a16="http://schemas.microsoft.com/office/drawing/2014/main" id="{3346A26D-993E-FED2-8ED6-A6E65529A6D7}"/>
                </a:ext>
              </a:extLst>
            </p:cNvPr>
            <p:cNvPicPr>
              <a:picLocks noChangeAspect="1"/>
            </p:cNvPicPr>
            <p:nvPr/>
          </p:nvPicPr>
          <p:blipFill>
            <a:blip r:embed="rId8"/>
            <a:stretch>
              <a:fillRect/>
            </a:stretch>
          </p:blipFill>
          <p:spPr>
            <a:xfrm>
              <a:off x="1191116" y="0"/>
              <a:ext cx="9809768" cy="6858000"/>
            </a:xfrm>
            <a:prstGeom prst="rect">
              <a:avLst/>
            </a:prstGeom>
          </p:spPr>
        </p:pic>
        <p:sp>
          <p:nvSpPr>
            <p:cNvPr id="10" name="Rectangle 9">
              <a:extLst>
                <a:ext uri="{FF2B5EF4-FFF2-40B4-BE49-F238E27FC236}">
                  <a16:creationId xmlns:a16="http://schemas.microsoft.com/office/drawing/2014/main" id="{CFD4F68F-8D77-C910-DEEF-395D2E0BAFC8}"/>
                </a:ext>
              </a:extLst>
            </p:cNvPr>
            <p:cNvSpPr/>
            <p:nvPr/>
          </p:nvSpPr>
          <p:spPr>
            <a:xfrm>
              <a:off x="4766553" y="1371600"/>
              <a:ext cx="5710136" cy="963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512575E-3FE4-A299-AA29-D3CF349B5B63}"/>
                </a:ext>
              </a:extLst>
            </p:cNvPr>
            <p:cNvSpPr/>
            <p:nvPr/>
          </p:nvSpPr>
          <p:spPr>
            <a:xfrm>
              <a:off x="4630366" y="282102"/>
              <a:ext cx="4299625" cy="5836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6722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58F18-AEC9-8E41-2BB8-D3A4E0743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D0A00-AA84-BAC5-84B0-25C5A1D5F1D7}"/>
              </a:ext>
            </a:extLst>
          </p:cNvPr>
          <p:cNvSpPr>
            <a:spLocks noGrp="1"/>
          </p:cNvSpPr>
          <p:nvPr>
            <p:ph type="title"/>
          </p:nvPr>
        </p:nvSpPr>
        <p:spPr/>
        <p:txBody>
          <a:bodyPr/>
          <a:lstStyle/>
          <a:p>
            <a:r>
              <a:rPr lang="en-US" sz="3200" dirty="0" err="1"/>
              <a:t>Đa</a:t>
            </a:r>
            <a:r>
              <a:rPr lang="en-US" sz="3200" dirty="0"/>
              <a:t> </a:t>
            </a:r>
            <a:r>
              <a:rPr lang="en-US" sz="3200" dirty="0" err="1"/>
              <a:t>nền</a:t>
            </a:r>
            <a:r>
              <a:rPr lang="en-US" sz="3200" dirty="0"/>
              <a:t> </a:t>
            </a:r>
            <a:r>
              <a:rPr lang="en-US" sz="3200" dirty="0" err="1"/>
              <a:t>tảng</a:t>
            </a:r>
            <a:r>
              <a:rPr lang="en-US" sz="3200" dirty="0"/>
              <a:t> (cross-platform)</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5CA49675-F137-52BC-9166-04AD70C05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E3DBEE-3F2E-9E58-943A-4C2024A3CDC4}"/>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3" name="Graphic 2">
            <a:extLst>
              <a:ext uri="{FF2B5EF4-FFF2-40B4-BE49-F238E27FC236}">
                <a16:creationId xmlns:a16="http://schemas.microsoft.com/office/drawing/2014/main" id="{5064C37F-0807-D73A-73BA-D174E3297E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0681" y="0"/>
            <a:ext cx="2107660" cy="994179"/>
          </a:xfrm>
          <a:prstGeom prst="rect">
            <a:avLst/>
          </a:prstGeom>
        </p:spPr>
      </p:pic>
      <p:sp>
        <p:nvSpPr>
          <p:cNvPr id="10" name="Content Placeholder 2">
            <a:extLst>
              <a:ext uri="{FF2B5EF4-FFF2-40B4-BE49-F238E27FC236}">
                <a16:creationId xmlns:a16="http://schemas.microsoft.com/office/drawing/2014/main" id="{6C8D4FE6-1FE6-CF68-5EF5-097460950017}"/>
              </a:ext>
            </a:extLst>
          </p:cNvPr>
          <p:cNvSpPr txBox="1">
            <a:spLocks/>
          </p:cNvSpPr>
          <p:nvPr/>
        </p:nvSpPr>
        <p:spPr>
          <a:xfrm>
            <a:off x="790627" y="1598449"/>
            <a:ext cx="10515600" cy="3661102"/>
          </a:xfrm>
          <a:prstGeom prst="rect">
            <a:avLst/>
          </a:prstGeom>
        </p:spPr>
        <p:txBody>
          <a:bodyPr lIns="109728" tIns="109728" rIns="109728" bIns="9144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b="0" i="0" kern="1200" spc="2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spc="2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spc="2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vi-VN" sz="5400" dirty="0">
                <a:latin typeface="Aptos" panose="020B0004020202020204" pitchFamily="34" charset="0"/>
              </a:rPr>
              <a:t>.NET được hỗ trợ trên các hệ điều hành Android, Apple, Linux và Windows. Nó có sẵn trong một số bản phân phối Linux, như Red Hat Enterprise Linux và Ubuntu.</a:t>
            </a:r>
            <a:endParaRPr lang="en-US" sz="5400" dirty="0">
              <a:latin typeface="Aptos" panose="020B0004020202020204" pitchFamily="34" charset="0"/>
            </a:endParaRPr>
          </a:p>
        </p:txBody>
      </p:sp>
    </p:spTree>
    <p:extLst>
      <p:ext uri="{BB962C8B-B14F-4D97-AF65-F5344CB8AC3E}">
        <p14:creationId xmlns:p14="http://schemas.microsoft.com/office/powerpoint/2010/main" val="2617892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ED3A1-473F-E751-A02B-D60294A6D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934C7-CD07-317F-201A-DBA2504101A9}"/>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5B327427-7D72-8E49-9B43-AD5947575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4D7189-781F-FDAF-63C1-FD451E7F383F}"/>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46C02D7E-7F40-FC4C-1B1B-5D102C6B32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47732D82-DE28-FC72-DB4A-684DDBB35B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8" name="Picture 7">
            <a:extLst>
              <a:ext uri="{FF2B5EF4-FFF2-40B4-BE49-F238E27FC236}">
                <a16:creationId xmlns:a16="http://schemas.microsoft.com/office/drawing/2014/main" id="{EA66D099-2A95-FB09-7A6D-3DFE87CDDA0D}"/>
              </a:ext>
            </a:extLst>
          </p:cNvPr>
          <p:cNvPicPr>
            <a:picLocks noChangeAspect="1"/>
          </p:cNvPicPr>
          <p:nvPr/>
        </p:nvPicPr>
        <p:blipFill>
          <a:blip r:embed="rId8"/>
          <a:srcRect b="18788"/>
          <a:stretch/>
        </p:blipFill>
        <p:spPr>
          <a:xfrm>
            <a:off x="1838099" y="1204786"/>
            <a:ext cx="8515802" cy="4789251"/>
          </a:xfrm>
          <a:prstGeom prst="rect">
            <a:avLst/>
          </a:prstGeom>
        </p:spPr>
      </p:pic>
    </p:spTree>
    <p:extLst>
      <p:ext uri="{BB962C8B-B14F-4D97-AF65-F5344CB8AC3E}">
        <p14:creationId xmlns:p14="http://schemas.microsoft.com/office/powerpoint/2010/main" val="3449303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3A83B-1286-867F-C921-8FD141566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0E618-BCAF-F108-255C-445CE76DBF7B}"/>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3F3AA751-A764-0023-BF9A-182C81709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963517-9421-EF87-AEA6-A4C3FEE0C5FA}"/>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CAD1B374-E7A7-3F0F-01AF-59DD9299B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05E2F503-D858-BDC0-CBEF-D60645BD1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34000CFE-7B66-EF32-5D7C-EDAA7CD9E01F}"/>
              </a:ext>
            </a:extLst>
          </p:cNvPr>
          <p:cNvPicPr>
            <a:picLocks noChangeAspect="1"/>
          </p:cNvPicPr>
          <p:nvPr/>
        </p:nvPicPr>
        <p:blipFill>
          <a:blip r:embed="rId8"/>
          <a:srcRect b="19080"/>
          <a:stretch/>
        </p:blipFill>
        <p:spPr>
          <a:xfrm>
            <a:off x="2332693" y="1235286"/>
            <a:ext cx="7587574" cy="4267220"/>
          </a:xfrm>
          <a:prstGeom prst="rect">
            <a:avLst/>
          </a:prstGeom>
        </p:spPr>
      </p:pic>
    </p:spTree>
    <p:extLst>
      <p:ext uri="{BB962C8B-B14F-4D97-AF65-F5344CB8AC3E}">
        <p14:creationId xmlns:p14="http://schemas.microsoft.com/office/powerpoint/2010/main" val="4212483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1A2CA-D885-7ABF-B5E3-70E3AA2697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165A2-63CD-53BE-A03A-2BB917C41211}"/>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F2FE4B64-86F4-CE46-5C86-B472A62D6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1A89E5-453F-A2FA-F510-6F96253789F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6E22429D-D14A-F2B3-89DF-6510A82129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95C06732-1AC8-2470-EB71-154CF20A9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8" name="Group 7">
            <a:extLst>
              <a:ext uri="{FF2B5EF4-FFF2-40B4-BE49-F238E27FC236}">
                <a16:creationId xmlns:a16="http://schemas.microsoft.com/office/drawing/2014/main" id="{159564B7-561E-D5D6-24A9-922EFF1627FB}"/>
              </a:ext>
            </a:extLst>
          </p:cNvPr>
          <p:cNvGrpSpPr/>
          <p:nvPr/>
        </p:nvGrpSpPr>
        <p:grpSpPr>
          <a:xfrm>
            <a:off x="850414" y="997229"/>
            <a:ext cx="10596664" cy="5315161"/>
            <a:chOff x="0" y="525294"/>
            <a:chExt cx="12192000" cy="6011693"/>
          </a:xfrm>
        </p:grpSpPr>
        <p:pic>
          <p:nvPicPr>
            <p:cNvPr id="9" name="Picture 8">
              <a:extLst>
                <a:ext uri="{FF2B5EF4-FFF2-40B4-BE49-F238E27FC236}">
                  <a16:creationId xmlns:a16="http://schemas.microsoft.com/office/drawing/2014/main" id="{EE8D0137-E26C-4074-6B9B-4AC23D495F75}"/>
                </a:ext>
              </a:extLst>
            </p:cNvPr>
            <p:cNvPicPr>
              <a:picLocks noChangeAspect="1"/>
            </p:cNvPicPr>
            <p:nvPr/>
          </p:nvPicPr>
          <p:blipFill rotWithShape="1">
            <a:blip r:embed="rId8"/>
            <a:srcRect t="7659" b="4681"/>
            <a:stretch/>
          </p:blipFill>
          <p:spPr>
            <a:xfrm>
              <a:off x="0" y="525294"/>
              <a:ext cx="12192000" cy="6011693"/>
            </a:xfrm>
            <a:prstGeom prst="rect">
              <a:avLst/>
            </a:prstGeom>
          </p:spPr>
        </p:pic>
        <p:sp>
          <p:nvSpPr>
            <p:cNvPr id="10" name="Rectangle 9">
              <a:extLst>
                <a:ext uri="{FF2B5EF4-FFF2-40B4-BE49-F238E27FC236}">
                  <a16:creationId xmlns:a16="http://schemas.microsoft.com/office/drawing/2014/main" id="{232FC6BF-C17D-BB21-64F9-018490CA467A}"/>
                </a:ext>
              </a:extLst>
            </p:cNvPr>
            <p:cNvSpPr/>
            <p:nvPr/>
          </p:nvSpPr>
          <p:spPr>
            <a:xfrm>
              <a:off x="2402733" y="1750978"/>
              <a:ext cx="4406630" cy="14591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2414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5C00E-1907-F313-8E2E-0D7E0EB45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FE840-3C18-0591-1BD0-EFAF46A9C3FF}"/>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D4D52F50-4C59-967F-90CD-3C72C1D36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1F305B-6465-2056-C394-F40F018A0788}"/>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300B9385-3339-F41A-6626-98E6980F4F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9F6B60A0-0228-8EF8-CE0E-9B77336FB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11" name="Group 10">
            <a:extLst>
              <a:ext uri="{FF2B5EF4-FFF2-40B4-BE49-F238E27FC236}">
                <a16:creationId xmlns:a16="http://schemas.microsoft.com/office/drawing/2014/main" id="{C094052B-B2D9-51D2-4C53-164AC5D86798}"/>
              </a:ext>
            </a:extLst>
          </p:cNvPr>
          <p:cNvGrpSpPr/>
          <p:nvPr/>
        </p:nvGrpSpPr>
        <p:grpSpPr>
          <a:xfrm>
            <a:off x="0" y="1773859"/>
            <a:ext cx="12192000" cy="3761179"/>
            <a:chOff x="0" y="1773859"/>
            <a:chExt cx="12192000" cy="3761179"/>
          </a:xfrm>
        </p:grpSpPr>
        <p:pic>
          <p:nvPicPr>
            <p:cNvPr id="12" name="Picture 11">
              <a:extLst>
                <a:ext uri="{FF2B5EF4-FFF2-40B4-BE49-F238E27FC236}">
                  <a16:creationId xmlns:a16="http://schemas.microsoft.com/office/drawing/2014/main" id="{3F5C8F46-81EF-9FDC-1B9D-D538A11C0CA6}"/>
                </a:ext>
              </a:extLst>
            </p:cNvPr>
            <p:cNvPicPr>
              <a:picLocks noChangeAspect="1"/>
            </p:cNvPicPr>
            <p:nvPr/>
          </p:nvPicPr>
          <p:blipFill>
            <a:blip r:embed="rId8"/>
            <a:stretch>
              <a:fillRect/>
            </a:stretch>
          </p:blipFill>
          <p:spPr>
            <a:xfrm>
              <a:off x="0" y="1773859"/>
              <a:ext cx="12192000" cy="3310281"/>
            </a:xfrm>
            <a:prstGeom prst="rect">
              <a:avLst/>
            </a:prstGeom>
          </p:spPr>
        </p:pic>
        <p:sp>
          <p:nvSpPr>
            <p:cNvPr id="13" name="Speech Bubble: Oval 12">
              <a:extLst>
                <a:ext uri="{FF2B5EF4-FFF2-40B4-BE49-F238E27FC236}">
                  <a16:creationId xmlns:a16="http://schemas.microsoft.com/office/drawing/2014/main" id="{FA2366DC-D8E9-D917-5D7C-0EB32C6B7283}"/>
                </a:ext>
              </a:extLst>
            </p:cNvPr>
            <p:cNvSpPr/>
            <p:nvPr/>
          </p:nvSpPr>
          <p:spPr>
            <a:xfrm>
              <a:off x="7188740" y="3939702"/>
              <a:ext cx="3743188" cy="1595336"/>
            </a:xfrm>
            <a:prstGeom prst="wedgeEllipseCallout">
              <a:avLst>
                <a:gd name="adj1" fmla="val 2247"/>
                <a:gd name="adj2" fmla="val -11112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file Class1.cs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trái</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11250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09C9F-F89C-2269-C010-721662E3B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F2280-B600-CFDE-384D-1CDC96325BA6}"/>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B988BDBA-18AD-BFE4-5D66-6DD7B6F5C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782804-A5A8-A6F4-C4AB-6A4C62EC1730}"/>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5DE11A0F-D03A-B330-A916-ADFAED1267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8C45EEDA-86B1-1EA1-F455-BCA6CA5217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7" name="Group 6">
            <a:extLst>
              <a:ext uri="{FF2B5EF4-FFF2-40B4-BE49-F238E27FC236}">
                <a16:creationId xmlns:a16="http://schemas.microsoft.com/office/drawing/2014/main" id="{3FF8712A-E9C3-5533-7567-33A72B84B96E}"/>
              </a:ext>
            </a:extLst>
          </p:cNvPr>
          <p:cNvGrpSpPr/>
          <p:nvPr/>
        </p:nvGrpSpPr>
        <p:grpSpPr>
          <a:xfrm>
            <a:off x="251322" y="1153038"/>
            <a:ext cx="11750316" cy="5284246"/>
            <a:chOff x="345606" y="1592779"/>
            <a:chExt cx="11750316" cy="5284246"/>
          </a:xfrm>
        </p:grpSpPr>
        <p:pic>
          <p:nvPicPr>
            <p:cNvPr id="8" name="Picture 7">
              <a:extLst>
                <a:ext uri="{FF2B5EF4-FFF2-40B4-BE49-F238E27FC236}">
                  <a16:creationId xmlns:a16="http://schemas.microsoft.com/office/drawing/2014/main" id="{80CA8D3D-A282-C727-957C-B0A211DAB6F7}"/>
                </a:ext>
              </a:extLst>
            </p:cNvPr>
            <p:cNvPicPr>
              <a:picLocks noChangeAspect="1"/>
            </p:cNvPicPr>
            <p:nvPr/>
          </p:nvPicPr>
          <p:blipFill rotWithShape="1">
            <a:blip r:embed="rId8"/>
            <a:srcRect r="30984" b="44823"/>
            <a:stretch/>
          </p:blipFill>
          <p:spPr>
            <a:xfrm>
              <a:off x="345606" y="1592779"/>
              <a:ext cx="11750316" cy="5284246"/>
            </a:xfrm>
            <a:prstGeom prst="rect">
              <a:avLst/>
            </a:prstGeom>
          </p:spPr>
        </p:pic>
        <p:sp>
          <p:nvSpPr>
            <p:cNvPr id="9" name="Speech Bubble: Oval 8">
              <a:extLst>
                <a:ext uri="{FF2B5EF4-FFF2-40B4-BE49-F238E27FC236}">
                  <a16:creationId xmlns:a16="http://schemas.microsoft.com/office/drawing/2014/main" id="{DFE826A7-A549-FF90-B12B-963B5EA71D41}"/>
                </a:ext>
              </a:extLst>
            </p:cNvPr>
            <p:cNvSpPr/>
            <p:nvPr/>
          </p:nvSpPr>
          <p:spPr>
            <a:xfrm>
              <a:off x="6858634" y="2087217"/>
              <a:ext cx="3743188" cy="1595336"/>
            </a:xfrm>
            <a:prstGeom prst="wedgeEllipseCallout">
              <a:avLst>
                <a:gd name="adj1" fmla="val -80134"/>
                <a:gd name="adj2" fmla="val -550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Build Solution </a:t>
              </a:r>
            </a:p>
          </p:txBody>
        </p:sp>
      </p:grpSp>
    </p:spTree>
    <p:extLst>
      <p:ext uri="{BB962C8B-B14F-4D97-AF65-F5344CB8AC3E}">
        <p14:creationId xmlns:p14="http://schemas.microsoft.com/office/powerpoint/2010/main" val="1548528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A784A-CB1C-8486-EE0D-61645DE0A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7D189-A150-3DDA-3533-ADE68988AD37}"/>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5DD70878-2C3F-4170-BFA5-10BFABC43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4BCB92-61F1-D1F1-1BF2-6B66C75B1635}"/>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D616D59F-8D5E-9602-926F-035D1523EA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03137308-25C0-592B-02E5-E15CB8EA4B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10" name="Group 9">
            <a:extLst>
              <a:ext uri="{FF2B5EF4-FFF2-40B4-BE49-F238E27FC236}">
                <a16:creationId xmlns:a16="http://schemas.microsoft.com/office/drawing/2014/main" id="{8E2DA224-4CBA-6E6F-C76B-CA3CD94D1DB8}"/>
              </a:ext>
            </a:extLst>
          </p:cNvPr>
          <p:cNvGrpSpPr/>
          <p:nvPr/>
        </p:nvGrpSpPr>
        <p:grpSpPr>
          <a:xfrm>
            <a:off x="2137682" y="990797"/>
            <a:ext cx="8640565" cy="5283690"/>
            <a:chOff x="2312780" y="1572164"/>
            <a:chExt cx="8640565" cy="5283690"/>
          </a:xfrm>
        </p:grpSpPr>
        <p:pic>
          <p:nvPicPr>
            <p:cNvPr id="11" name="Picture 10">
              <a:extLst>
                <a:ext uri="{FF2B5EF4-FFF2-40B4-BE49-F238E27FC236}">
                  <a16:creationId xmlns:a16="http://schemas.microsoft.com/office/drawing/2014/main" id="{3BFCD26E-1B6C-5DC0-069D-D523B0F8B09F}"/>
                </a:ext>
              </a:extLst>
            </p:cNvPr>
            <p:cNvPicPr>
              <a:picLocks noChangeAspect="1"/>
            </p:cNvPicPr>
            <p:nvPr/>
          </p:nvPicPr>
          <p:blipFill rotWithShape="1">
            <a:blip r:embed="rId8"/>
            <a:srcRect l="32473" t="8085" b="8085"/>
            <a:stretch/>
          </p:blipFill>
          <p:spPr>
            <a:xfrm>
              <a:off x="2312780" y="1572164"/>
              <a:ext cx="7566435" cy="5283690"/>
            </a:xfrm>
            <a:prstGeom prst="rect">
              <a:avLst/>
            </a:prstGeom>
          </p:spPr>
        </p:pic>
        <p:sp>
          <p:nvSpPr>
            <p:cNvPr id="12" name="Speech Bubble: Oval 11">
              <a:extLst>
                <a:ext uri="{FF2B5EF4-FFF2-40B4-BE49-F238E27FC236}">
                  <a16:creationId xmlns:a16="http://schemas.microsoft.com/office/drawing/2014/main" id="{627465F1-CDAF-7B5C-D22C-110882C76826}"/>
                </a:ext>
              </a:extLst>
            </p:cNvPr>
            <p:cNvSpPr/>
            <p:nvPr/>
          </p:nvSpPr>
          <p:spPr>
            <a:xfrm>
              <a:off x="8667979" y="4214009"/>
              <a:ext cx="2285366" cy="1418306"/>
            </a:xfrm>
            <a:prstGeom prst="wedgeEllipseCallout">
              <a:avLst>
                <a:gd name="adj1" fmla="val -80134"/>
                <a:gd name="adj2" fmla="val -550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Console App,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ShowCase</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32704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8D85E-C003-58FE-7452-4162DFE68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E47AB-2587-0DFC-24AF-82F8652FFCCF}"/>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396A963A-AD31-E19B-A5EB-EE402649B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ADE4E5-898D-6071-1438-15924244C8C2}"/>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52E801AF-A430-71E2-D5EA-B24678B4B1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49538DD0-92A8-7C8B-8AA1-B11D506D5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7" name="Group 6">
            <a:extLst>
              <a:ext uri="{FF2B5EF4-FFF2-40B4-BE49-F238E27FC236}">
                <a16:creationId xmlns:a16="http://schemas.microsoft.com/office/drawing/2014/main" id="{1544F012-8C98-65EC-8E2E-FEBF816D8F7A}"/>
              </a:ext>
            </a:extLst>
          </p:cNvPr>
          <p:cNvGrpSpPr/>
          <p:nvPr/>
        </p:nvGrpSpPr>
        <p:grpSpPr>
          <a:xfrm>
            <a:off x="915696" y="1153038"/>
            <a:ext cx="10634278" cy="5052661"/>
            <a:chOff x="0" y="479950"/>
            <a:chExt cx="12192000" cy="5898099"/>
          </a:xfrm>
        </p:grpSpPr>
        <p:pic>
          <p:nvPicPr>
            <p:cNvPr id="8" name="Picture 7">
              <a:extLst>
                <a:ext uri="{FF2B5EF4-FFF2-40B4-BE49-F238E27FC236}">
                  <a16:creationId xmlns:a16="http://schemas.microsoft.com/office/drawing/2014/main" id="{7AA4894F-8AC2-198B-DBE1-1501248C2A53}"/>
                </a:ext>
              </a:extLst>
            </p:cNvPr>
            <p:cNvPicPr>
              <a:picLocks noChangeAspect="1"/>
            </p:cNvPicPr>
            <p:nvPr/>
          </p:nvPicPr>
          <p:blipFill>
            <a:blip r:embed="rId8"/>
            <a:stretch>
              <a:fillRect/>
            </a:stretch>
          </p:blipFill>
          <p:spPr>
            <a:xfrm>
              <a:off x="0" y="479950"/>
              <a:ext cx="12192000" cy="5898099"/>
            </a:xfrm>
            <a:prstGeom prst="rect">
              <a:avLst/>
            </a:prstGeom>
          </p:spPr>
        </p:pic>
        <p:sp>
          <p:nvSpPr>
            <p:cNvPr id="9" name="Speech Bubble: Oval 8">
              <a:extLst>
                <a:ext uri="{FF2B5EF4-FFF2-40B4-BE49-F238E27FC236}">
                  <a16:creationId xmlns:a16="http://schemas.microsoft.com/office/drawing/2014/main" id="{544AF54A-3EDD-9E8F-014B-1AF6FC101284}"/>
                </a:ext>
              </a:extLst>
            </p:cNvPr>
            <p:cNvSpPr/>
            <p:nvPr/>
          </p:nvSpPr>
          <p:spPr>
            <a:xfrm>
              <a:off x="6946184" y="1013609"/>
              <a:ext cx="2285366" cy="1418306"/>
            </a:xfrm>
            <a:prstGeom prst="wedgeEllipseCallout">
              <a:avLst>
                <a:gd name="adj1" fmla="val 70546"/>
                <a:gd name="adj2" fmla="val -770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Program.cs</a:t>
              </a:r>
              <a:endParaRPr lang="en-US" dirty="0">
                <a:latin typeface="Times New Roman" panose="02020603050405020304" pitchFamily="18" charset="0"/>
                <a:cs typeface="Times New Roman" panose="02020603050405020304" pitchFamily="18" charset="0"/>
              </a:endParaRPr>
            </a:p>
          </p:txBody>
        </p:sp>
        <p:sp>
          <p:nvSpPr>
            <p:cNvPr id="13" name="Speech Bubble: Oval 12">
              <a:extLst>
                <a:ext uri="{FF2B5EF4-FFF2-40B4-BE49-F238E27FC236}">
                  <a16:creationId xmlns:a16="http://schemas.microsoft.com/office/drawing/2014/main" id="{F3695BF9-27D9-02B4-E659-BDA9D6FD554C}"/>
                </a:ext>
              </a:extLst>
            </p:cNvPr>
            <p:cNvSpPr/>
            <p:nvPr/>
          </p:nvSpPr>
          <p:spPr>
            <a:xfrm>
              <a:off x="2330409" y="1198435"/>
              <a:ext cx="2285366" cy="1418306"/>
            </a:xfrm>
            <a:prstGeom prst="wedgeEllipseCallout">
              <a:avLst>
                <a:gd name="adj1" fmla="val -59703"/>
                <a:gd name="adj2" fmla="val -5502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87678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8DC83-D831-5C29-B50E-214DF72C8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AB7EA-0FA8-DD51-7026-7570FEF26A9C}"/>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C24EAFE0-B9A4-3D61-125A-0EDD95C99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0C0567-ADE0-CA7C-FC57-979CA62E3F45}"/>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1F320B51-5778-DA4D-9C95-EFE85B6A84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F8F06CAD-B700-7AD1-5EDD-10A0F8BF99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10" name="Group 9">
            <a:extLst>
              <a:ext uri="{FF2B5EF4-FFF2-40B4-BE49-F238E27FC236}">
                <a16:creationId xmlns:a16="http://schemas.microsoft.com/office/drawing/2014/main" id="{97D40012-1AB9-55B3-1F05-EE3480A2E9A2}"/>
              </a:ext>
            </a:extLst>
          </p:cNvPr>
          <p:cNvGrpSpPr/>
          <p:nvPr/>
        </p:nvGrpSpPr>
        <p:grpSpPr>
          <a:xfrm>
            <a:off x="1180288" y="1166498"/>
            <a:ext cx="9766571" cy="5107989"/>
            <a:chOff x="20" y="1282"/>
            <a:chExt cx="12191980" cy="6856718"/>
          </a:xfrm>
        </p:grpSpPr>
        <p:pic>
          <p:nvPicPr>
            <p:cNvPr id="11" name="Picture 2" descr="Add reference context menu in Visual Studio">
              <a:extLst>
                <a:ext uri="{FF2B5EF4-FFF2-40B4-BE49-F238E27FC236}">
                  <a16:creationId xmlns:a16="http://schemas.microsoft.com/office/drawing/2014/main" id="{729231CD-A398-B300-E2E4-346959A93F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13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EAC9BC8F-8783-F275-DD49-DA022BDE8401}"/>
                </a:ext>
              </a:extLst>
            </p:cNvPr>
            <p:cNvSpPr/>
            <p:nvPr/>
          </p:nvSpPr>
          <p:spPr>
            <a:xfrm>
              <a:off x="8468024" y="3250971"/>
              <a:ext cx="3156531" cy="1678610"/>
            </a:xfrm>
            <a:prstGeom prst="wedgeEllipseCallout">
              <a:avLst>
                <a:gd name="adj1" fmla="val -106806"/>
                <a:gd name="adj2" fmla="val -8383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Chuột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Dependencies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ShowCase</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15676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FD1F-DDF3-8F1B-192A-35641C3F2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31E8D-8437-7831-FFD8-6C0262140D55}"/>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FA7BA6BE-4059-BFC3-5F68-EC2208B17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F66C64-0D9C-9D34-3F8A-9856AC901467}"/>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2B763DC4-0B25-573C-FE0E-9E27434F1A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CDA14A50-98B6-9220-7172-E348A47C47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7" name="Group 6">
            <a:extLst>
              <a:ext uri="{FF2B5EF4-FFF2-40B4-BE49-F238E27FC236}">
                <a16:creationId xmlns:a16="http://schemas.microsoft.com/office/drawing/2014/main" id="{D88F4831-8C31-175C-B9B9-F1E89FEE54A9}"/>
              </a:ext>
            </a:extLst>
          </p:cNvPr>
          <p:cNvGrpSpPr/>
          <p:nvPr/>
        </p:nvGrpSpPr>
        <p:grpSpPr>
          <a:xfrm>
            <a:off x="1906621" y="1021672"/>
            <a:ext cx="7689310" cy="5174608"/>
            <a:chOff x="1428750" y="204787"/>
            <a:chExt cx="9334500" cy="6448425"/>
          </a:xfrm>
        </p:grpSpPr>
        <p:pic>
          <p:nvPicPr>
            <p:cNvPr id="8" name="Picture 7">
              <a:extLst>
                <a:ext uri="{FF2B5EF4-FFF2-40B4-BE49-F238E27FC236}">
                  <a16:creationId xmlns:a16="http://schemas.microsoft.com/office/drawing/2014/main" id="{27E48B47-8D5D-92B7-95E5-3A2813FA8B3A}"/>
                </a:ext>
              </a:extLst>
            </p:cNvPr>
            <p:cNvPicPr>
              <a:picLocks noChangeAspect="1"/>
            </p:cNvPicPr>
            <p:nvPr/>
          </p:nvPicPr>
          <p:blipFill>
            <a:blip r:embed="rId8"/>
            <a:stretch>
              <a:fillRect/>
            </a:stretch>
          </p:blipFill>
          <p:spPr>
            <a:xfrm>
              <a:off x="1428750" y="204787"/>
              <a:ext cx="9334500" cy="6448425"/>
            </a:xfrm>
            <a:prstGeom prst="rect">
              <a:avLst/>
            </a:prstGeom>
          </p:spPr>
        </p:pic>
        <p:sp>
          <p:nvSpPr>
            <p:cNvPr id="9" name="Rectangle 8">
              <a:extLst>
                <a:ext uri="{FF2B5EF4-FFF2-40B4-BE49-F238E27FC236}">
                  <a16:creationId xmlns:a16="http://schemas.microsoft.com/office/drawing/2014/main" id="{24DDFEA7-54B0-918B-4044-9FBF77B9602F}"/>
                </a:ext>
              </a:extLst>
            </p:cNvPr>
            <p:cNvSpPr/>
            <p:nvPr/>
          </p:nvSpPr>
          <p:spPr>
            <a:xfrm>
              <a:off x="3404681" y="904672"/>
              <a:ext cx="5019471" cy="6614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8221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3FD81-8092-F028-6722-5F88D41970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C53BA-FBD6-0C4B-27C7-2ADA071A62DA}"/>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323167CC-5853-0B14-3C46-0FABC2F64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8A0FC5-BD19-0B72-5482-B167733D2069}"/>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D5CAB0D3-7DF1-FE09-A725-00D946F2C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EE6B7125-0079-4F38-D22F-5A6EE30C4A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10" name="Group 9">
            <a:extLst>
              <a:ext uri="{FF2B5EF4-FFF2-40B4-BE49-F238E27FC236}">
                <a16:creationId xmlns:a16="http://schemas.microsoft.com/office/drawing/2014/main" id="{D5FFFFA6-94EF-F28B-D732-21B83EACB16E}"/>
              </a:ext>
            </a:extLst>
          </p:cNvPr>
          <p:cNvGrpSpPr/>
          <p:nvPr/>
        </p:nvGrpSpPr>
        <p:grpSpPr>
          <a:xfrm>
            <a:off x="1686127" y="1029962"/>
            <a:ext cx="7911175" cy="5249694"/>
            <a:chOff x="447472" y="0"/>
            <a:chExt cx="10576554" cy="6858000"/>
          </a:xfrm>
        </p:grpSpPr>
        <p:pic>
          <p:nvPicPr>
            <p:cNvPr id="11" name="Picture 10">
              <a:extLst>
                <a:ext uri="{FF2B5EF4-FFF2-40B4-BE49-F238E27FC236}">
                  <a16:creationId xmlns:a16="http://schemas.microsoft.com/office/drawing/2014/main" id="{4AE99AAA-1066-16E1-082B-2AC915784CF9}"/>
                </a:ext>
              </a:extLst>
            </p:cNvPr>
            <p:cNvPicPr>
              <a:picLocks noChangeAspect="1"/>
            </p:cNvPicPr>
            <p:nvPr/>
          </p:nvPicPr>
          <p:blipFill rotWithShape="1">
            <a:blip r:embed="rId8"/>
            <a:srcRect l="35426" t="8226" b="4398"/>
            <a:stretch/>
          </p:blipFill>
          <p:spPr>
            <a:xfrm>
              <a:off x="2013625" y="0"/>
              <a:ext cx="9010401" cy="6858000"/>
            </a:xfrm>
            <a:prstGeom prst="rect">
              <a:avLst/>
            </a:prstGeom>
          </p:spPr>
        </p:pic>
        <p:sp>
          <p:nvSpPr>
            <p:cNvPr id="12" name="Speech Bubble: Oval 11">
              <a:extLst>
                <a:ext uri="{FF2B5EF4-FFF2-40B4-BE49-F238E27FC236}">
                  <a16:creationId xmlns:a16="http://schemas.microsoft.com/office/drawing/2014/main" id="{48A802FA-F4C3-0136-39D1-2164B1C027B6}"/>
                </a:ext>
              </a:extLst>
            </p:cNvPr>
            <p:cNvSpPr/>
            <p:nvPr/>
          </p:nvSpPr>
          <p:spPr>
            <a:xfrm>
              <a:off x="447472" y="1879372"/>
              <a:ext cx="2791839" cy="1418306"/>
            </a:xfrm>
            <a:prstGeom prst="wedgeEllipseCallout">
              <a:avLst>
                <a:gd name="adj1" fmla="val 26643"/>
                <a:gd name="adj2" fmla="val -11675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Chuột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ShowCase</a:t>
              </a:r>
              <a:endParaRPr lang="en-US" dirty="0">
                <a:latin typeface="Times New Roman" panose="02020603050405020304" pitchFamily="18" charset="0"/>
                <a:cs typeface="Times New Roman" panose="02020603050405020304" pitchFamily="18" charset="0"/>
              </a:endParaRPr>
            </a:p>
          </p:txBody>
        </p:sp>
        <p:sp>
          <p:nvSpPr>
            <p:cNvPr id="13" name="Speech Bubble: Oval 12">
              <a:extLst>
                <a:ext uri="{FF2B5EF4-FFF2-40B4-BE49-F238E27FC236}">
                  <a16:creationId xmlns:a16="http://schemas.microsoft.com/office/drawing/2014/main" id="{9AEE74F7-3253-EF8D-361B-54146C1C9362}"/>
                </a:ext>
              </a:extLst>
            </p:cNvPr>
            <p:cNvSpPr/>
            <p:nvPr/>
          </p:nvSpPr>
          <p:spPr>
            <a:xfrm>
              <a:off x="6518827" y="3703746"/>
              <a:ext cx="1341517" cy="897438"/>
            </a:xfrm>
            <a:prstGeom prst="wedgeEllipseCallout">
              <a:avLst>
                <a:gd name="adj1" fmla="val -147431"/>
                <a:gd name="adj2" fmla="val 683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Chọn</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7473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26F19-832B-118F-7096-AEE0B5EB4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348B0-CC3C-89BA-8602-E6295440883D}"/>
              </a:ext>
            </a:extLst>
          </p:cNvPr>
          <p:cNvSpPr>
            <a:spLocks noGrp="1"/>
          </p:cNvSpPr>
          <p:nvPr>
            <p:ph type="title"/>
          </p:nvPr>
        </p:nvSpPr>
        <p:spPr/>
        <p:txBody>
          <a:bodyPr/>
          <a:lstStyle/>
          <a:p>
            <a:r>
              <a:rPr lang="en-US" sz="3200" dirty="0"/>
              <a:t>Thư </a:t>
            </a:r>
            <a:r>
              <a:rPr lang="en-US" sz="3200" dirty="0" err="1"/>
              <a:t>viện</a:t>
            </a:r>
            <a:r>
              <a:rPr lang="en-US" sz="3200" dirty="0"/>
              <a:t> (libraries)</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72F633E9-059D-E14F-3424-DF31650F1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7B4809-7DD5-DBF6-A2C1-CF9F0D33DF4B}"/>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E9E3109F-D6DF-E933-EBB2-222CDE7DE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sp>
        <p:nvSpPr>
          <p:cNvPr id="7" name="Content Placeholder 2">
            <a:extLst>
              <a:ext uri="{FF2B5EF4-FFF2-40B4-BE49-F238E27FC236}">
                <a16:creationId xmlns:a16="http://schemas.microsoft.com/office/drawing/2014/main" id="{D8F2F902-9068-7518-994F-8065663E714F}"/>
              </a:ext>
            </a:extLst>
          </p:cNvPr>
          <p:cNvSpPr txBox="1">
            <a:spLocks/>
          </p:cNvSpPr>
          <p:nvPr/>
        </p:nvSpPr>
        <p:spPr>
          <a:xfrm>
            <a:off x="969613" y="1940169"/>
            <a:ext cx="10515600" cy="3207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3200" dirty="0">
                <a:latin typeface="Aptos" panose="020B0004020202020204" pitchFamily="34" charset="0"/>
              </a:rPr>
              <a:t>.NET bao gồm một bộ thư viện và API tiêu chuẩn, từ </a:t>
            </a:r>
            <a:r>
              <a:rPr lang="en-US" sz="3200" dirty="0">
                <a:latin typeface="Aptos" panose="020B0004020202020204" pitchFamily="34" charset="0"/>
              </a:rPr>
              <a:t>collections</a:t>
            </a:r>
            <a:r>
              <a:rPr lang="vi-VN" sz="3200" dirty="0">
                <a:latin typeface="Aptos" panose="020B0004020202020204" pitchFamily="34" charset="0"/>
              </a:rPr>
              <a:t>, </a:t>
            </a:r>
            <a:r>
              <a:rPr lang="en-US" sz="3200" dirty="0">
                <a:latin typeface="Aptos" panose="020B0004020202020204" pitchFamily="34" charset="0"/>
              </a:rPr>
              <a:t>network</a:t>
            </a:r>
            <a:r>
              <a:rPr lang="vi-VN" sz="3200" dirty="0">
                <a:latin typeface="Aptos" panose="020B0004020202020204" pitchFamily="34" charset="0"/>
              </a:rPr>
              <a:t> cho đến </a:t>
            </a:r>
            <a:r>
              <a:rPr lang="en-US" sz="3200" dirty="0">
                <a:latin typeface="Aptos" panose="020B0004020202020204" pitchFamily="34" charset="0"/>
              </a:rPr>
              <a:t>machine learning</a:t>
            </a:r>
            <a:r>
              <a:rPr lang="vi-VN" sz="3200" dirty="0">
                <a:latin typeface="Aptos" panose="020B0004020202020204" pitchFamily="34" charset="0"/>
              </a:rPr>
              <a:t>.</a:t>
            </a:r>
          </a:p>
          <a:p>
            <a:pPr algn="just"/>
            <a:endParaRPr lang="vi-VN" sz="3200" dirty="0">
              <a:latin typeface="Aptos" panose="020B0004020202020204" pitchFamily="34" charset="0"/>
            </a:endParaRPr>
          </a:p>
          <a:p>
            <a:pPr algn="just"/>
            <a:r>
              <a:rPr lang="vi-VN" sz="3200" dirty="0">
                <a:latin typeface="Aptos" panose="020B0004020202020204" pitchFamily="34" charset="0"/>
              </a:rPr>
              <a:t>NuGet là trình quản lý gói cho .NET và chứa hơn 300.000 gói.</a:t>
            </a:r>
            <a:endParaRPr lang="en-US" sz="3200" dirty="0">
              <a:latin typeface="Aptos" panose="020B0004020202020204" pitchFamily="34" charset="0"/>
            </a:endParaRPr>
          </a:p>
        </p:txBody>
      </p:sp>
    </p:spTree>
    <p:extLst>
      <p:ext uri="{BB962C8B-B14F-4D97-AF65-F5344CB8AC3E}">
        <p14:creationId xmlns:p14="http://schemas.microsoft.com/office/powerpoint/2010/main" val="3589866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837E9-95C1-529B-71B9-044CF337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D8A28-AC33-862F-0766-0A7EA4AAB3AD}"/>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E2AD0ED4-B36D-8B99-FBD0-B2D79C270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8C30D8-C8DA-A20E-9B19-237EFA2E74D9}"/>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30F3093A-FB28-466C-5B71-938779EA03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D6588B43-B15C-23E5-1CCC-F43186D753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7" name="Picture 6">
            <a:extLst>
              <a:ext uri="{FF2B5EF4-FFF2-40B4-BE49-F238E27FC236}">
                <a16:creationId xmlns:a16="http://schemas.microsoft.com/office/drawing/2014/main" id="{129D5BA5-7B3C-357A-D118-46DAF6CAB8AB}"/>
              </a:ext>
            </a:extLst>
          </p:cNvPr>
          <p:cNvPicPr>
            <a:picLocks noChangeAspect="1"/>
          </p:cNvPicPr>
          <p:nvPr/>
        </p:nvPicPr>
        <p:blipFill>
          <a:blip r:embed="rId8"/>
          <a:stretch>
            <a:fillRect/>
          </a:stretch>
        </p:blipFill>
        <p:spPr>
          <a:xfrm>
            <a:off x="0" y="1210272"/>
            <a:ext cx="12192000" cy="5520602"/>
          </a:xfrm>
          <a:prstGeom prst="rect">
            <a:avLst/>
          </a:prstGeom>
        </p:spPr>
      </p:pic>
    </p:spTree>
    <p:extLst>
      <p:ext uri="{BB962C8B-B14F-4D97-AF65-F5344CB8AC3E}">
        <p14:creationId xmlns:p14="http://schemas.microsoft.com/office/powerpoint/2010/main" val="2391412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E0D55-EC92-C4DC-62DA-1BA0B54CB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00058-C486-6A07-BC30-65ADA6975BB6}"/>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8F1E220D-2D3A-6CD2-BFA0-5A4BD0EB9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7B1ED1-417C-8ED3-4925-4C51F66E6799}"/>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ED818699-5A0E-074B-B3CE-302FD95B1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7D739635-D078-3294-E157-BBAC7B2AA9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pic>
        <p:nvPicPr>
          <p:cNvPr id="8" name="Picture 7">
            <a:extLst>
              <a:ext uri="{FF2B5EF4-FFF2-40B4-BE49-F238E27FC236}">
                <a16:creationId xmlns:a16="http://schemas.microsoft.com/office/drawing/2014/main" id="{FBD6A227-8E9C-56D4-3550-B2B09F1C8AE4}"/>
              </a:ext>
            </a:extLst>
          </p:cNvPr>
          <p:cNvPicPr>
            <a:picLocks noChangeAspect="1"/>
          </p:cNvPicPr>
          <p:nvPr/>
        </p:nvPicPr>
        <p:blipFill rotWithShape="1">
          <a:blip r:embed="rId8"/>
          <a:srcRect l="14442" t="8369" r="22526" b="40850"/>
          <a:stretch/>
        </p:blipFill>
        <p:spPr>
          <a:xfrm>
            <a:off x="385381" y="1221826"/>
            <a:ext cx="11526729" cy="5223505"/>
          </a:xfrm>
          <a:prstGeom prst="rect">
            <a:avLst/>
          </a:prstGeom>
        </p:spPr>
      </p:pic>
      <p:grpSp>
        <p:nvGrpSpPr>
          <p:cNvPr id="9" name="Group 8">
            <a:extLst>
              <a:ext uri="{FF2B5EF4-FFF2-40B4-BE49-F238E27FC236}">
                <a16:creationId xmlns:a16="http://schemas.microsoft.com/office/drawing/2014/main" id="{1F2BF450-BC25-CBC2-F6D2-07EF3BA32FDF}"/>
              </a:ext>
            </a:extLst>
          </p:cNvPr>
          <p:cNvGrpSpPr/>
          <p:nvPr/>
        </p:nvGrpSpPr>
        <p:grpSpPr>
          <a:xfrm>
            <a:off x="1097279" y="2459789"/>
            <a:ext cx="7085544" cy="3117898"/>
            <a:chOff x="1272589" y="2920231"/>
            <a:chExt cx="7085544" cy="3117898"/>
          </a:xfrm>
        </p:grpSpPr>
        <p:sp>
          <p:nvSpPr>
            <p:cNvPr id="10" name="Speech Bubble: Oval 9">
              <a:extLst>
                <a:ext uri="{FF2B5EF4-FFF2-40B4-BE49-F238E27FC236}">
                  <a16:creationId xmlns:a16="http://schemas.microsoft.com/office/drawing/2014/main" id="{9F1877AA-5A97-A552-EECC-64C5658B7678}"/>
                </a:ext>
              </a:extLst>
            </p:cNvPr>
            <p:cNvSpPr/>
            <p:nvPr/>
          </p:nvSpPr>
          <p:spPr>
            <a:xfrm>
              <a:off x="1272589" y="2920231"/>
              <a:ext cx="2791839" cy="1418306"/>
            </a:xfrm>
            <a:prstGeom prst="wedgeEllipseCallout">
              <a:avLst>
                <a:gd name="adj1" fmla="val -42369"/>
                <a:gd name="adj2" fmla="val -5510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Chuột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ShowCase</a:t>
              </a:r>
              <a:endParaRPr lang="en-US" dirty="0">
                <a:latin typeface="Times New Roman" panose="02020603050405020304" pitchFamily="18" charset="0"/>
                <a:cs typeface="Times New Roman" panose="02020603050405020304" pitchFamily="18" charset="0"/>
              </a:endParaRPr>
            </a:p>
          </p:txBody>
        </p:sp>
        <p:sp>
          <p:nvSpPr>
            <p:cNvPr id="11" name="Speech Bubble: Oval 10">
              <a:extLst>
                <a:ext uri="{FF2B5EF4-FFF2-40B4-BE49-F238E27FC236}">
                  <a16:creationId xmlns:a16="http://schemas.microsoft.com/office/drawing/2014/main" id="{74DD2D3A-13BB-0CE5-FC7B-BD8D6F3B7288}"/>
                </a:ext>
              </a:extLst>
            </p:cNvPr>
            <p:cNvSpPr/>
            <p:nvPr/>
          </p:nvSpPr>
          <p:spPr>
            <a:xfrm>
              <a:off x="5566294" y="4619823"/>
              <a:ext cx="2791839" cy="1418306"/>
            </a:xfrm>
            <a:prstGeom prst="wedgeEllipseCallout">
              <a:avLst>
                <a:gd name="adj1" fmla="val -58745"/>
                <a:gd name="adj2" fmla="val 4023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Manage </a:t>
              </a:r>
              <a:r>
                <a:rPr lang="en-US" dirty="0" err="1">
                  <a:latin typeface="Times New Roman" panose="02020603050405020304" pitchFamily="18" charset="0"/>
                  <a:cs typeface="Times New Roman" panose="02020603050405020304" pitchFamily="18" charset="0"/>
                </a:rPr>
                <a:t>Nuget</a:t>
              </a:r>
              <a:r>
                <a:rPr lang="en-US" dirty="0">
                  <a:latin typeface="Times New Roman" panose="02020603050405020304" pitchFamily="18" charset="0"/>
                  <a:cs typeface="Times New Roman" panose="02020603050405020304" pitchFamily="18" charset="0"/>
                </a:rPr>
                <a:t> Packages…</a:t>
              </a:r>
            </a:p>
          </p:txBody>
        </p:sp>
      </p:grpSp>
    </p:spTree>
    <p:extLst>
      <p:ext uri="{BB962C8B-B14F-4D97-AF65-F5344CB8AC3E}">
        <p14:creationId xmlns:p14="http://schemas.microsoft.com/office/powerpoint/2010/main" val="3652713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0D302-8B72-7995-52D3-A2253BF25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B7AA3-7498-7C12-9009-D5D40C0BFA27}"/>
              </a:ext>
            </a:extLst>
          </p:cNvPr>
          <p:cNvSpPr>
            <a:spLocks noGrp="1"/>
          </p:cNvSpPr>
          <p:nvPr>
            <p:ph type="title"/>
          </p:nvPr>
        </p:nvSpPr>
        <p:spPr/>
        <p:txBody>
          <a:bodyPr/>
          <a:lstStyle/>
          <a:p>
            <a:r>
              <a:rPr lang="en-US" sz="3200" kern="1200" dirty="0" err="1">
                <a:solidFill>
                  <a:schemeClr val="tx1"/>
                </a:solidFill>
              </a:rPr>
              <a:t>Tạo</a:t>
            </a:r>
            <a:r>
              <a:rPr lang="en-US" sz="3200" kern="1200" dirty="0">
                <a:solidFill>
                  <a:schemeClr val="tx1"/>
                </a:solidFill>
              </a:rPr>
              <a:t> </a:t>
            </a:r>
            <a:r>
              <a:rPr lang="en-US" sz="3200" kern="1200" dirty="0" err="1">
                <a:solidFill>
                  <a:schemeClr val="tx1"/>
                </a:solidFill>
              </a:rPr>
              <a:t>thư</a:t>
            </a:r>
            <a:r>
              <a:rPr lang="en-US" sz="3200" kern="1200" dirty="0">
                <a:solidFill>
                  <a:schemeClr val="tx1"/>
                </a:solidFill>
              </a:rPr>
              <a:t> </a:t>
            </a:r>
            <a:r>
              <a:rPr lang="en-US" sz="3200" kern="1200" dirty="0" err="1">
                <a:solidFill>
                  <a:schemeClr val="tx1"/>
                </a:solidFill>
              </a:rPr>
              <a:t>viện</a:t>
            </a:r>
            <a:r>
              <a:rPr lang="en-US" sz="3200" kern="1200" dirty="0">
                <a:solidFill>
                  <a:schemeClr val="tx1"/>
                </a:solidFill>
              </a:rPr>
              <a:t> (Library)</a:t>
            </a:r>
            <a:endParaRPr lang="en-US" dirty="0">
              <a:solidFill>
                <a:schemeClr val="tx1"/>
              </a:solidFill>
            </a:endParaRPr>
          </a:p>
        </p:txBody>
      </p:sp>
      <p:pic>
        <p:nvPicPr>
          <p:cNvPr id="5" name="Picture 2" descr="Logo Trường Đại học Công nghệ Thông tin và Truyền thông – [ICTU]">
            <a:extLst>
              <a:ext uri="{FF2B5EF4-FFF2-40B4-BE49-F238E27FC236}">
                <a16:creationId xmlns:a16="http://schemas.microsoft.com/office/drawing/2014/main" id="{C86B326C-F28D-F056-D6D8-1797A7816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48DBC7-A708-8B08-6CCE-D316DD07461C}"/>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BB41900D-89A3-FDD2-B69F-3EAE2DEF40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Graphic 2">
            <a:extLst>
              <a:ext uri="{FF2B5EF4-FFF2-40B4-BE49-F238E27FC236}">
                <a16:creationId xmlns:a16="http://schemas.microsoft.com/office/drawing/2014/main" id="{1B739EBD-8A05-C324-7180-962F834309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2126" y="-14415"/>
            <a:ext cx="2196505" cy="1036087"/>
          </a:xfrm>
          <a:prstGeom prst="rect">
            <a:avLst/>
          </a:prstGeom>
        </p:spPr>
      </p:pic>
      <p:grpSp>
        <p:nvGrpSpPr>
          <p:cNvPr id="7" name="Group 6">
            <a:extLst>
              <a:ext uri="{FF2B5EF4-FFF2-40B4-BE49-F238E27FC236}">
                <a16:creationId xmlns:a16="http://schemas.microsoft.com/office/drawing/2014/main" id="{BB6CDFD9-5E83-8F01-F987-3593AAB9D0C8}"/>
              </a:ext>
            </a:extLst>
          </p:cNvPr>
          <p:cNvGrpSpPr/>
          <p:nvPr/>
        </p:nvGrpSpPr>
        <p:grpSpPr>
          <a:xfrm>
            <a:off x="1167318" y="972004"/>
            <a:ext cx="9696057" cy="5365610"/>
            <a:chOff x="366209" y="0"/>
            <a:chExt cx="11459581" cy="6858000"/>
          </a:xfrm>
        </p:grpSpPr>
        <p:pic>
          <p:nvPicPr>
            <p:cNvPr id="12" name="Picture 11">
              <a:extLst>
                <a:ext uri="{FF2B5EF4-FFF2-40B4-BE49-F238E27FC236}">
                  <a16:creationId xmlns:a16="http://schemas.microsoft.com/office/drawing/2014/main" id="{4C96CD09-EFA6-4124-1CF9-99B56F485E6D}"/>
                </a:ext>
              </a:extLst>
            </p:cNvPr>
            <p:cNvPicPr>
              <a:picLocks noChangeAspect="1"/>
            </p:cNvPicPr>
            <p:nvPr/>
          </p:nvPicPr>
          <p:blipFill rotWithShape="1">
            <a:blip r:embed="rId8"/>
            <a:srcRect l="1995" t="7659" r="25878" b="15603"/>
            <a:stretch/>
          </p:blipFill>
          <p:spPr>
            <a:xfrm>
              <a:off x="366209" y="0"/>
              <a:ext cx="11459581" cy="6858000"/>
            </a:xfrm>
            <a:prstGeom prst="rect">
              <a:avLst/>
            </a:prstGeom>
          </p:spPr>
        </p:pic>
        <p:sp>
          <p:nvSpPr>
            <p:cNvPr id="13" name="Speech Bubble: Oval 12">
              <a:extLst>
                <a:ext uri="{FF2B5EF4-FFF2-40B4-BE49-F238E27FC236}">
                  <a16:creationId xmlns:a16="http://schemas.microsoft.com/office/drawing/2014/main" id="{3DC6DBCD-7E76-1E1D-6E07-BA2C31D87486}"/>
                </a:ext>
              </a:extLst>
            </p:cNvPr>
            <p:cNvSpPr/>
            <p:nvPr/>
          </p:nvSpPr>
          <p:spPr>
            <a:xfrm>
              <a:off x="1509859" y="115917"/>
              <a:ext cx="1945192" cy="886032"/>
            </a:xfrm>
            <a:prstGeom prst="wedgeEllipseCallout">
              <a:avLst>
                <a:gd name="adj1" fmla="val -58745"/>
                <a:gd name="adj2" fmla="val 4023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Package</a:t>
              </a:r>
            </a:p>
          </p:txBody>
        </p:sp>
        <p:sp>
          <p:nvSpPr>
            <p:cNvPr id="14" name="Speech Bubble: Oval 13">
              <a:extLst>
                <a:ext uri="{FF2B5EF4-FFF2-40B4-BE49-F238E27FC236}">
                  <a16:creationId xmlns:a16="http://schemas.microsoft.com/office/drawing/2014/main" id="{8BB419F2-5E93-58E3-389C-56AFFB9DFBC3}"/>
                </a:ext>
              </a:extLst>
            </p:cNvPr>
            <p:cNvSpPr/>
            <p:nvPr/>
          </p:nvSpPr>
          <p:spPr>
            <a:xfrm>
              <a:off x="4661621" y="1567571"/>
              <a:ext cx="1836285" cy="961621"/>
            </a:xfrm>
            <a:prstGeom prst="wedgeEllipseCallout">
              <a:avLst>
                <a:gd name="adj1" fmla="val -58745"/>
                <a:gd name="adj2" fmla="val 4023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Package</a:t>
              </a:r>
            </a:p>
          </p:txBody>
        </p:sp>
        <p:sp>
          <p:nvSpPr>
            <p:cNvPr id="15" name="Speech Bubble: Oval 14">
              <a:extLst>
                <a:ext uri="{FF2B5EF4-FFF2-40B4-BE49-F238E27FC236}">
                  <a16:creationId xmlns:a16="http://schemas.microsoft.com/office/drawing/2014/main" id="{CAFB5C99-33CA-8D20-3020-8C1B42B3D408}"/>
                </a:ext>
              </a:extLst>
            </p:cNvPr>
            <p:cNvSpPr/>
            <p:nvPr/>
          </p:nvSpPr>
          <p:spPr>
            <a:xfrm>
              <a:off x="7229725" y="2985984"/>
              <a:ext cx="1700268" cy="886032"/>
            </a:xfrm>
            <a:prstGeom prst="wedgeEllipseCallout">
              <a:avLst>
                <a:gd name="adj1" fmla="val -58745"/>
                <a:gd name="adj2" fmla="val 4023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PHÙ HỢP</a:t>
              </a:r>
            </a:p>
          </p:txBody>
        </p:sp>
        <p:sp>
          <p:nvSpPr>
            <p:cNvPr id="16" name="Speech Bubble: Oval 15">
              <a:extLst>
                <a:ext uri="{FF2B5EF4-FFF2-40B4-BE49-F238E27FC236}">
                  <a16:creationId xmlns:a16="http://schemas.microsoft.com/office/drawing/2014/main" id="{206BCD3B-6DAC-093A-CFC1-68AA67CC376F}"/>
                </a:ext>
              </a:extLst>
            </p:cNvPr>
            <p:cNvSpPr/>
            <p:nvPr/>
          </p:nvSpPr>
          <p:spPr>
            <a:xfrm>
              <a:off x="8815333" y="923720"/>
              <a:ext cx="1700268" cy="886032"/>
            </a:xfrm>
            <a:prstGeom prst="wedgeEllipseCallout">
              <a:avLst>
                <a:gd name="adj1" fmla="val 52819"/>
                <a:gd name="adj2" fmla="val 577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1930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A99590-6D45-3B0F-2C6A-48DD24CAE2F0}"/>
              </a:ext>
            </a:extLst>
          </p:cNvPr>
          <p:cNvSpPr txBox="1"/>
          <p:nvPr/>
        </p:nvSpPr>
        <p:spPr>
          <a:xfrm>
            <a:off x="0" y="584791"/>
            <a:ext cx="12192000"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TRƯỜNG ĐẠI HỌC CÔNG NGHỆ THÔNG TIN VÀ TRUYỀN THÔNG</a:t>
            </a:r>
          </a:p>
          <a:p>
            <a:pPr algn="ctr"/>
            <a:r>
              <a:rPr lang="en-US" sz="2000" b="1">
                <a:latin typeface="Times New Roman" panose="02020603050405020304" pitchFamily="18" charset="0"/>
                <a:cs typeface="Times New Roman" panose="02020603050405020304" pitchFamily="18" charset="0"/>
              </a:rPr>
              <a:t>KHOA CNTT</a:t>
            </a:r>
            <a:endParaRPr lang="en-US" sz="2000" b="1"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BBFD57D0-5416-E196-5082-7382278F6AC7}"/>
              </a:ext>
            </a:extLst>
          </p:cNvPr>
          <p:cNvCxnSpPr/>
          <p:nvPr/>
        </p:nvCxnSpPr>
        <p:spPr>
          <a:xfrm>
            <a:off x="4593261" y="1239512"/>
            <a:ext cx="3072809" cy="0"/>
          </a:xfrm>
          <a:prstGeom prst="line">
            <a:avLst/>
          </a:prstGeom>
        </p:spPr>
        <p:style>
          <a:lnRef idx="1">
            <a:schemeClr val="dk1"/>
          </a:lnRef>
          <a:fillRef idx="0">
            <a:schemeClr val="dk1"/>
          </a:fillRef>
          <a:effectRef idx="0">
            <a:schemeClr val="dk1"/>
          </a:effectRef>
          <a:fontRef idx="minor">
            <a:schemeClr val="tx1"/>
          </a:fontRef>
        </p:style>
      </p:cxnSp>
      <p:pic>
        <p:nvPicPr>
          <p:cNvPr id="2" name="Picture 2" descr="Logo Trường Đại học Công nghệ Thông tin và Truyền thông – [ICTU]">
            <a:extLst>
              <a:ext uri="{FF2B5EF4-FFF2-40B4-BE49-F238E27FC236}">
                <a16:creationId xmlns:a16="http://schemas.microsoft.com/office/drawing/2014/main" id="{435F1C53-4A3C-39C6-424B-C23DE333B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35" y="44290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16CFBA-0A55-5C69-93DE-49C93C353740}"/>
              </a:ext>
            </a:extLst>
          </p:cNvPr>
          <p:cNvSpPr txBox="1"/>
          <p:nvPr/>
        </p:nvSpPr>
        <p:spPr>
          <a:xfrm>
            <a:off x="3444941" y="5656516"/>
            <a:ext cx="4818691"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THÁI NGUYÊN, THÁNG 8 </a:t>
            </a:r>
            <a:r>
              <a:rPr lang="en-US" sz="2200">
                <a:latin typeface="Times New Roman" panose="02020603050405020304" pitchFamily="18" charset="0"/>
                <a:cs typeface="Times New Roman" panose="02020603050405020304" pitchFamily="18" charset="0"/>
              </a:rPr>
              <a:t>NĂM 2024</a:t>
            </a:r>
            <a:endParaRPr lang="en-US" sz="2200" dirty="0">
              <a:latin typeface="Times New Roman" panose="02020603050405020304" pitchFamily="18" charset="0"/>
              <a:cs typeface="Times New Roman" panose="02020603050405020304" pitchFamily="18" charset="0"/>
            </a:endParaRPr>
          </a:p>
        </p:txBody>
      </p:sp>
      <p:sp>
        <p:nvSpPr>
          <p:cNvPr id="3" name="Title 4">
            <a:extLst>
              <a:ext uri="{FF2B5EF4-FFF2-40B4-BE49-F238E27FC236}">
                <a16:creationId xmlns:a16="http://schemas.microsoft.com/office/drawing/2014/main" id="{C99E05DA-A7B0-3085-CB40-CBDA51BF242C}"/>
              </a:ext>
            </a:extLst>
          </p:cNvPr>
          <p:cNvSpPr txBox="1">
            <a:spLocks/>
          </p:cNvSpPr>
          <p:nvPr/>
        </p:nvSpPr>
        <p:spPr>
          <a:xfrm>
            <a:off x="3200400" y="2490232"/>
            <a:ext cx="7729020" cy="1106953"/>
          </a:xfrm>
          <a:prstGeom prst="rect">
            <a:avLst/>
          </a:prstGeom>
        </p:spPr>
        <p:txBody>
          <a:bodyPr lIns="109728" tIns="109728" rIns="109728" bIns="91440" anchor="b">
            <a:noAutofit/>
          </a:bodyPr>
          <a:lstStyle>
            <a:lvl1pPr algn="l" defTabSz="914400" rtl="0" eaLnBrk="1" latinLnBrk="0" hangingPunct="1">
              <a:lnSpc>
                <a:spcPct val="90000"/>
              </a:lnSpc>
              <a:spcBef>
                <a:spcPct val="0"/>
              </a:spcBef>
              <a:buNone/>
              <a:defRPr sz="8000" b="1" kern="1200" spc="50" baseline="0">
                <a:solidFill>
                  <a:schemeClr val="tx1">
                    <a:lumMod val="85000"/>
                    <a:lumOff val="15000"/>
                  </a:schemeClr>
                </a:solidFill>
                <a:latin typeface="Times New Roman" panose="02020603050405020304" pitchFamily="18" charset="0"/>
                <a:ea typeface="+mj-ea"/>
                <a:cs typeface="Times New Roman" panose="02020603050405020304" pitchFamily="18" charset="0"/>
              </a:defRPr>
            </a:lvl1pPr>
          </a:lstStyle>
          <a:p>
            <a:r>
              <a:rPr lang="en-US" sz="9600" dirty="0">
                <a:solidFill>
                  <a:srgbClr val="0066FF"/>
                </a:solidFill>
                <a:latin typeface="Edwardian Script ITC" panose="030303020407070D0804" pitchFamily="66" charset="0"/>
              </a:rPr>
              <a:t>Thank you!</a:t>
            </a:r>
            <a:endParaRPr lang="vi-VN" sz="9600" dirty="0">
              <a:solidFill>
                <a:srgbClr val="0066FF"/>
              </a:solidFill>
            </a:endParaRPr>
          </a:p>
        </p:txBody>
      </p:sp>
      <p:sp>
        <p:nvSpPr>
          <p:cNvPr id="8" name="TextBox 7">
            <a:extLst>
              <a:ext uri="{FF2B5EF4-FFF2-40B4-BE49-F238E27FC236}">
                <a16:creationId xmlns:a16="http://schemas.microsoft.com/office/drawing/2014/main" id="{206A0C6E-1565-E5A2-F7F5-3359E7B457E7}"/>
              </a:ext>
            </a:extLst>
          </p:cNvPr>
          <p:cNvSpPr txBox="1"/>
          <p:nvPr/>
        </p:nvSpPr>
        <p:spPr>
          <a:xfrm>
            <a:off x="293913" y="6405852"/>
            <a:ext cx="10616541"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817545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23B5-D25B-4926-2651-AA9041E94A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710EF-730F-6A37-D795-225F27AB288F}"/>
              </a:ext>
            </a:extLst>
          </p:cNvPr>
          <p:cNvSpPr>
            <a:spLocks noGrp="1"/>
          </p:cNvSpPr>
          <p:nvPr>
            <p:ph type="title"/>
          </p:nvPr>
        </p:nvSpPr>
        <p:spPr/>
        <p:txBody>
          <a:bodyPr/>
          <a:lstStyle/>
          <a:p>
            <a:r>
              <a:rPr lang="en-US" sz="3200" dirty="0" err="1"/>
              <a:t>Mô</a:t>
            </a:r>
            <a:r>
              <a:rPr lang="en-US" sz="3200" dirty="0"/>
              <a:t> </a:t>
            </a:r>
            <a:r>
              <a:rPr lang="en-US" sz="3200" dirty="0" err="1"/>
              <a:t>hình</a:t>
            </a:r>
            <a:r>
              <a:rPr lang="en-US" sz="3200" dirty="0"/>
              <a:t> </a:t>
            </a:r>
            <a:r>
              <a:rPr lang="en-US" sz="3200" dirty="0" err="1"/>
              <a:t>ứng</a:t>
            </a:r>
            <a:r>
              <a:rPr lang="en-US" sz="3200" dirty="0"/>
              <a:t> </a:t>
            </a:r>
            <a:r>
              <a:rPr lang="en-US" sz="3200" dirty="0" err="1"/>
              <a:t>dụng</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56F94067-CEE7-D84F-DB35-D1CAB0A1C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DEF6F5-2DC2-231D-3636-CC47DB8EA9BE}"/>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BF85B6F6-BB45-4CF6-4E2A-D80A649303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pic>
        <p:nvPicPr>
          <p:cNvPr id="3" name="Picture 2">
            <a:extLst>
              <a:ext uri="{FF2B5EF4-FFF2-40B4-BE49-F238E27FC236}">
                <a16:creationId xmlns:a16="http://schemas.microsoft.com/office/drawing/2014/main" id="{179D2795-E3E4-85CC-2010-6A18F2A080BD}"/>
              </a:ext>
            </a:extLst>
          </p:cNvPr>
          <p:cNvPicPr>
            <a:picLocks noChangeAspect="1"/>
          </p:cNvPicPr>
          <p:nvPr/>
        </p:nvPicPr>
        <p:blipFill rotWithShape="1">
          <a:blip r:embed="rId6"/>
          <a:srcRect t="25123"/>
          <a:stretch/>
        </p:blipFill>
        <p:spPr>
          <a:xfrm>
            <a:off x="0" y="1564302"/>
            <a:ext cx="12192000" cy="3454901"/>
          </a:xfrm>
          <a:prstGeom prst="rect">
            <a:avLst/>
          </a:prstGeom>
        </p:spPr>
      </p:pic>
    </p:spTree>
    <p:extLst>
      <p:ext uri="{BB962C8B-B14F-4D97-AF65-F5344CB8AC3E}">
        <p14:creationId xmlns:p14="http://schemas.microsoft.com/office/powerpoint/2010/main" val="264997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64CB-D8F7-66D9-D377-EE72E73D1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EC3D9-2751-66CA-555A-8DE1B2C49C7C}"/>
              </a:ext>
            </a:extLst>
          </p:cNvPr>
          <p:cNvSpPr>
            <a:spLocks noGrp="1"/>
          </p:cNvSpPr>
          <p:nvPr>
            <p:ph type="title"/>
          </p:nvPr>
        </p:nvSpPr>
        <p:spPr/>
        <p:txBody>
          <a:bodyPr/>
          <a:lstStyle/>
          <a:p>
            <a:r>
              <a:rPr lang="en-US" sz="3200" dirty="0" err="1"/>
              <a:t>Cộng</a:t>
            </a:r>
            <a:r>
              <a:rPr lang="en-US" sz="3200" dirty="0"/>
              <a:t> </a:t>
            </a:r>
            <a:r>
              <a:rPr lang="en-US" sz="3200" dirty="0" err="1"/>
              <a:t>đồng</a:t>
            </a:r>
            <a:r>
              <a:rPr lang="en-US" sz="3200" dirty="0"/>
              <a:t> </a:t>
            </a:r>
            <a:r>
              <a:rPr lang="en-US" sz="3200" dirty="0" err="1"/>
              <a:t>tích</a:t>
            </a:r>
            <a:r>
              <a:rPr lang="en-US" sz="3200" dirty="0"/>
              <a:t> </a:t>
            </a:r>
            <a:r>
              <a:rPr lang="en-US" sz="3200" dirty="0" err="1"/>
              <a:t>cực</a:t>
            </a:r>
            <a:r>
              <a:rPr lang="en-US" sz="3200" dirty="0"/>
              <a:t> &amp; </a:t>
            </a:r>
            <a:r>
              <a:rPr lang="en-US" sz="3200" dirty="0" err="1"/>
              <a:t>mã</a:t>
            </a:r>
            <a:r>
              <a:rPr lang="en-US" sz="3200" dirty="0"/>
              <a:t> </a:t>
            </a:r>
            <a:r>
              <a:rPr lang="en-US" sz="3200" dirty="0" err="1"/>
              <a:t>nguồn</a:t>
            </a:r>
            <a:r>
              <a:rPr lang="en-US" sz="3200" dirty="0"/>
              <a:t> </a:t>
            </a:r>
            <a:r>
              <a:rPr lang="en-US" sz="3200" dirty="0" err="1"/>
              <a:t>mở</a:t>
            </a:r>
            <a:endParaRPr lang="en-US" dirty="0"/>
          </a:p>
        </p:txBody>
      </p:sp>
      <p:pic>
        <p:nvPicPr>
          <p:cNvPr id="5" name="Picture 2" descr="Logo Trường Đại học Công nghệ Thông tin và Truyền thông – [ICTU]">
            <a:extLst>
              <a:ext uri="{FF2B5EF4-FFF2-40B4-BE49-F238E27FC236}">
                <a16:creationId xmlns:a16="http://schemas.microsoft.com/office/drawing/2014/main" id="{8E1D00EB-E71F-631B-3A7E-C2FF4AC60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50" y="155238"/>
            <a:ext cx="923829" cy="8798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64EDC8-E5F9-F25F-6EFE-9EF66DDD3B26}"/>
              </a:ext>
            </a:extLst>
          </p:cNvPr>
          <p:cNvSpPr txBox="1"/>
          <p:nvPr/>
        </p:nvSpPr>
        <p:spPr>
          <a:xfrm>
            <a:off x="293914" y="6405852"/>
            <a:ext cx="11709664" cy="369332"/>
          </a:xfrm>
          <a:prstGeom prst="rect">
            <a:avLst/>
          </a:prstGeom>
          <a:noFill/>
        </p:spPr>
        <p:txBody>
          <a:bodyPr wrap="square" rtlCol="0">
            <a:spAutoFit/>
          </a:bodyPr>
          <a:lstStyle/>
          <a:p>
            <a:r>
              <a:rPr lang="en-US" dirty="0" err="1">
                <a:solidFill>
                  <a:srgbClr val="FFFF00"/>
                </a:solidFill>
                <a:latin typeface="Times New Roman" panose="02020603050405020304" pitchFamily="18" charset="0"/>
                <a:cs typeface="Times New Roman" panose="02020603050405020304" pitchFamily="18" charset="0"/>
              </a:rPr>
              <a:t>Trường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Công</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tin &amp; </a:t>
            </a:r>
            <a:r>
              <a:rPr lang="en-US" dirty="0" err="1">
                <a:solidFill>
                  <a:srgbClr val="FFFF00"/>
                </a:solidFill>
                <a:latin typeface="Times New Roman" panose="02020603050405020304" pitchFamily="18" charset="0"/>
                <a:cs typeface="Times New Roman" panose="02020603050405020304" pitchFamily="18" charset="0"/>
              </a:rPr>
              <a:t>Truyền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thông</a:t>
            </a:r>
            <a:r>
              <a:rPr lang="en-US" dirty="0">
                <a:solidFill>
                  <a:srgbClr val="FFFF00"/>
                </a:solidFill>
                <a:latin typeface="Times New Roman" panose="02020603050405020304" pitchFamily="18" charset="0"/>
                <a:cs typeface="Times New Roman" panose="02020603050405020304" pitchFamily="18" charset="0"/>
              </a:rPr>
              <a:t> – </a:t>
            </a:r>
            <a:r>
              <a:rPr lang="en-US" dirty="0" err="1">
                <a:solidFill>
                  <a:srgbClr val="FFFF00"/>
                </a:solidFill>
                <a:latin typeface="Times New Roman" panose="02020603050405020304" pitchFamily="18" charset="0"/>
                <a:cs typeface="Times New Roman" panose="02020603050405020304" pitchFamily="18" charset="0"/>
              </a:rPr>
              <a:t>Đại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học</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Thái</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Nguyên</a:t>
            </a:r>
            <a:r>
              <a:rPr lang="en-US" dirty="0">
                <a:solidFill>
                  <a:srgbClr val="FFFF00"/>
                </a:solidFill>
                <a:latin typeface="Times New Roman" panose="02020603050405020304" pitchFamily="18" charset="0"/>
                <a:cs typeface="Times New Roman" panose="02020603050405020304" pitchFamily="18" charset="0"/>
              </a:rPr>
              <a:t>. </a:t>
            </a:r>
          </a:p>
        </p:txBody>
      </p:sp>
      <p:pic>
        <p:nvPicPr>
          <p:cNvPr id="4" name="Graphic 3">
            <a:extLst>
              <a:ext uri="{FF2B5EF4-FFF2-40B4-BE49-F238E27FC236}">
                <a16:creationId xmlns:a16="http://schemas.microsoft.com/office/drawing/2014/main" id="{8188FAB4-4F05-C466-12F4-D037C93CDC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1821" y="86450"/>
            <a:ext cx="2011206" cy="948682"/>
          </a:xfrm>
          <a:prstGeom prst="rect">
            <a:avLst/>
          </a:prstGeom>
        </p:spPr>
      </p:pic>
      <p:sp>
        <p:nvSpPr>
          <p:cNvPr id="7" name="Content Placeholder 2">
            <a:extLst>
              <a:ext uri="{FF2B5EF4-FFF2-40B4-BE49-F238E27FC236}">
                <a16:creationId xmlns:a16="http://schemas.microsoft.com/office/drawing/2014/main" id="{A3DA6FD2-4D33-AC49-3179-5469A56B6E7C}"/>
              </a:ext>
            </a:extLst>
          </p:cNvPr>
          <p:cNvSpPr txBox="1">
            <a:spLocks/>
          </p:cNvSpPr>
          <p:nvPr/>
        </p:nvSpPr>
        <p:spPr>
          <a:xfrm>
            <a:off x="838200" y="1894773"/>
            <a:ext cx="10515600" cy="3207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3200" dirty="0">
                <a:latin typeface="Aptos" panose="020B0004020202020204" pitchFamily="34" charset="0"/>
              </a:rPr>
              <a:t>.NET là mã nguồn mở và thuộc .NET Foundation. .NET Foundation là một tổ chức độc lập nhằm thúc đẩy sự phát triển mở và cộng tác xung quanh hệ sinh thái .NET.</a:t>
            </a:r>
          </a:p>
          <a:p>
            <a:pPr algn="just"/>
            <a:endParaRPr lang="vi-VN" sz="3200" dirty="0">
              <a:latin typeface="Aptos" panose="020B0004020202020204" pitchFamily="34" charset="0"/>
            </a:endParaRPr>
          </a:p>
          <a:p>
            <a:pPr algn="just"/>
            <a:r>
              <a:rPr lang="vi-VN" sz="3200" dirty="0">
                <a:latin typeface="Aptos" panose="020B0004020202020204" pitchFamily="34" charset="0"/>
              </a:rPr>
              <a:t>.NET là nguồn mở. Bạn có thể tham gia cùng hàng nghìn nhà phát triển và công ty đã đóng góp cho nền tảng .NET.</a:t>
            </a:r>
            <a:endParaRPr lang="en-US" sz="3200" dirty="0">
              <a:latin typeface="Aptos" panose="020B0004020202020204" pitchFamily="34" charset="0"/>
            </a:endParaRPr>
          </a:p>
        </p:txBody>
      </p:sp>
    </p:spTree>
    <p:extLst>
      <p:ext uri="{BB962C8B-B14F-4D97-AF65-F5344CB8AC3E}">
        <p14:creationId xmlns:p14="http://schemas.microsoft.com/office/powerpoint/2010/main" val="3866815106"/>
      </p:ext>
    </p:extLst>
  </p:cSld>
  <p:clrMapOvr>
    <a:masterClrMapping/>
  </p:clrMapOvr>
</p:sld>
</file>

<file path=ppt/theme/theme1.xml><?xml version="1.0" encoding="utf-8"?>
<a:theme xmlns:a="http://schemas.openxmlformats.org/drawingml/2006/main" name="Retrospect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11894</TotalTime>
  <Words>3200</Words>
  <Application>Microsoft Office PowerPoint</Application>
  <PresentationFormat>Widescreen</PresentationFormat>
  <Paragraphs>337</Paragraphs>
  <Slides>73</Slides>
  <Notes>72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Aharoni</vt:lpstr>
      <vt:lpstr>Aptos</vt:lpstr>
      <vt:lpstr>Arial</vt:lpstr>
      <vt:lpstr>Calibri</vt:lpstr>
      <vt:lpstr>Consolas</vt:lpstr>
      <vt:lpstr>Edwardian Script ITC</vt:lpstr>
      <vt:lpstr>Speak Pro</vt:lpstr>
      <vt:lpstr>Times New Roman</vt:lpstr>
      <vt:lpstr>Wingdings</vt:lpstr>
      <vt:lpstr>RetrospectVTI</vt:lpstr>
      <vt:lpstr>PowerPoint Presentation</vt:lpstr>
      <vt:lpstr>Nội dung chính</vt:lpstr>
      <vt:lpstr>.NET là gì?</vt:lpstr>
      <vt:lpstr>.NET là gì?</vt:lpstr>
      <vt:lpstr>C# </vt:lpstr>
      <vt:lpstr>Đa nền tảng (cross-platform)</vt:lpstr>
      <vt:lpstr>Thư viện (libraries)</vt:lpstr>
      <vt:lpstr>Mô hình ứng dụng</vt:lpstr>
      <vt:lpstr>Cộng đồng tích cực &amp; mã nguồn mở</vt:lpstr>
      <vt:lpstr>Công cụ (tools)</vt:lpstr>
      <vt:lpstr>.NET vs .NET Framework</vt:lpstr>
      <vt:lpstr>Các thành phần của .NET</vt:lpstr>
      <vt:lpstr>Các thuật ngữ thường gặp trong .NET</vt:lpstr>
      <vt:lpstr>Thuật ngữ .NET</vt:lpstr>
      <vt:lpstr>Thuật ngữ: Assembly (hợp ngữ)</vt:lpstr>
      <vt:lpstr>Thư viện lớp cơ sở (Base Class Library)</vt:lpstr>
      <vt:lpstr>Thư viện lớp cơ sở (Base Class Library)</vt:lpstr>
      <vt:lpstr>Intermediate Language (IL)</vt:lpstr>
      <vt:lpstr>Thuật ngữ: Gói (Package)</vt:lpstr>
      <vt:lpstr>Thuật ngữ: Runtime</vt:lpstr>
      <vt:lpstr>Thuật ngữ: Stack</vt:lpstr>
      <vt:lpstr>Console</vt:lpstr>
      <vt:lpstr>.NET templates (trái  từ . NET 6)</vt:lpstr>
      <vt:lpstr>Tạo Console app</vt:lpstr>
      <vt:lpstr>Tạo Console app</vt:lpstr>
      <vt:lpstr>Tạo Console app</vt:lpstr>
      <vt:lpstr>Tạo Console app</vt:lpstr>
      <vt:lpstr>Tạo Console app</vt:lpstr>
      <vt:lpstr>Tạo Console app</vt:lpstr>
      <vt:lpstr>Tạo Console app</vt:lpstr>
      <vt:lpstr>Tạo Console app</vt:lpstr>
      <vt:lpstr>Tạo Console app</vt:lpstr>
      <vt:lpstr>Tạo Console app</vt:lpstr>
      <vt:lpstr>Đặt điểm dừng (break point)</vt:lpstr>
      <vt:lpstr>Đặt điểm dừng (break point)</vt:lpstr>
      <vt:lpstr>Đặt điểm dừng (break point)</vt:lpstr>
      <vt:lpstr>Cửa sổ Immediate Windows</vt:lpstr>
      <vt:lpstr>Đặt điểm dừng (break point) có điều kiện</vt:lpstr>
      <vt:lpstr>Break point có điều kiện</vt:lpstr>
      <vt:lpstr>Phát hành ứng dụng (Publish)</vt:lpstr>
      <vt:lpstr>Phát hành ứng dụng (Publish)</vt:lpstr>
      <vt:lpstr>Phát hành ứng dụng (Publish)</vt:lpstr>
      <vt:lpstr>Phát hành ứng dụng (Publish)</vt:lpstr>
      <vt:lpstr>Phát hành ứng dụng (Publish)</vt:lpstr>
      <vt:lpstr>Phát hành ứng dụng (Publish)</vt:lpstr>
      <vt:lpstr>Phát hành ứng dụng (Publish)</vt:lpstr>
      <vt:lpstr>Phát hành ứng dụng (Publish)</vt:lpstr>
      <vt:lpstr>Phát hành ứng dụng (Publish)</vt:lpstr>
      <vt:lpstr>Phát hành ứng dụng (Publish)</vt:lpstr>
      <vt:lpstr>Xem mã (Intermediate Language)</vt:lpstr>
      <vt:lpstr>Xem mã (Intermediate Language)</vt:lpstr>
      <vt:lpstr>Xem mã (Intermediate Language)</vt:lpstr>
      <vt:lpstr>Xem mã (Intermediate Language)</vt:lpstr>
      <vt:lpstr>Xem mã (Intermediate Language)</vt:lpstr>
      <vt:lpstr>Xem mã (Intermediate Language)</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Tạo thư viện (Library)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CÔNG TÁC TỔ CHỨC ĐÀO TẠO KẾT HỢP NĂM HỌC 2022-2023</dc:title>
  <dc:creator>Đỗ Văn Toàn</dc:creator>
  <cp:lastModifiedBy>Nguyễn Thế Vịnh</cp:lastModifiedBy>
  <cp:revision>158</cp:revision>
  <dcterms:created xsi:type="dcterms:W3CDTF">2023-07-26T00:28:45Z</dcterms:created>
  <dcterms:modified xsi:type="dcterms:W3CDTF">2025-03-26T15:26:22Z</dcterms:modified>
</cp:coreProperties>
</file>